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slide" Target="slides/slide5.xml"/>
 <Relationship Id="rId8" Type="http://schemas.openxmlformats.org/officeDocument/2006/relationships/slide" Target="slides/slide6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topic_bg1.pn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2.png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3.png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4.png"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5.png"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blank_black6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76275" y="1390650"/>
            <a:ext cx="7781925" cy="942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6000" u="none">
                <a:solidFill>
                  <a:srgbClr val="DBA901"/>
                </a:solidFill>
                <a:latin typeface="宋体"/>
              </a:rPr>
              <a:t>那双看不见的手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676275" y="3429000"/>
            <a:ext cx="7781925" cy="14763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/>
            </a:r>
          </a:p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676275" y="5905500"/>
            <a:ext cx="7781925" cy="2952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1600" u="none">
                <a:solidFill>
                  <a:srgbClr val="A994E1"/>
                </a:solidFill>
                <a:latin typeface="宋体"/>
              </a:rPr>
              <a:t/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那双看不见的手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虽不见祢,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触不到祢,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但是我知,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祢正在对我低语。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4476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那双看不见的手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6003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哦!主耶稣,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哦!主耶稣,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我深知道祢一直就在这里。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2-V.1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4476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那双看不见的手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6003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是祢的手,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钉痕的手,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重新抚慰我那破碎的心田。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3-V.1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4476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那双看不见的手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933450"/>
            <a:ext cx="2762250" cy="59055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26003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是祢声音,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温柔话语,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再度填满我心灵中的飢渴。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4-V.1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4476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2014-12-26T17:05:28+01:00</dcterms:created>
  <dcterms:modified xsi:type="dcterms:W3CDTF">2014-12-26T17:05:28+01:00</dcterms:modified>
  <dc:title>Untitled Presentation</dc:title>
  <dc:description/>
  <dc:subject/>
  <cp:keywords/>
  <cp:category/>
</cp:coreProperties>
</file>