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 <Relationship Id="rId11" Type="http://schemas.openxmlformats.org/officeDocument/2006/relationships/slide" Target="slides/slide9.xml"/>
 <Relationship Id="rId12" Type="http://schemas.openxmlformats.org/officeDocument/2006/relationships/slide" Target="slides/slide10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10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8.png"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2668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>生命河灵粮堂:Shekinah榮耀同在</a:t>
            </a:r>
          </a:p>
          <a:p>
            <a:pPr algn="ctr" fontAlgn="base" indent="0" lvl="0"/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7908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700" u="none">
                <a:solidFill>
                  <a:srgbClr val="FFFFFF"/>
                </a:solidFill>
                <a:latin typeface="宋体"/>
              </a:rPr>
              <a:t>当我遇见你 使我夜间歌唱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Here in Your presence, I sing songs in the night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700" u="none">
                <a:solidFill>
                  <a:srgbClr val="FFFFFF"/>
                </a:solidFill>
                <a:latin typeface="宋体"/>
              </a:rPr>
              <a:t>超越一切环境 看见你的同在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Take me past all I know, let me see Your glory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我的心欢喜 我的灵快乐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Gladness fills my heart, my soul swells with joy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我全人安然居住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my flesh shall dwell secure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7908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700" u="none">
                <a:solidFill>
                  <a:srgbClr val="FFFFFF"/>
                </a:solidFill>
                <a:latin typeface="宋体"/>
              </a:rPr>
              <a:t>你是我至宝 我最深的喜悦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You are my treasure, You bring me deepest joy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700" u="none">
                <a:solidFill>
                  <a:srgbClr val="FFFFFF"/>
                </a:solidFill>
                <a:latin typeface="宋体"/>
              </a:rPr>
              <a:t>全心仰望倚靠 我便不致动摇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Lord, my hope is in You, I will not be shaken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1-V.3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你与我同行 你爱我到底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 are here with me, in Your love complete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这一生有你真好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Oh how good to know You, Lord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1-V.4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在你面前有满足的喜乐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In Your presence is joy that overflows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在你右手中有永远的福乐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in Your right hand are pleasures evermore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733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600" u="none">
                <a:solidFill>
                  <a:srgbClr val="FFFFFF"/>
                </a:solidFill>
                <a:latin typeface="宋体"/>
              </a:rPr>
              <a:t>量给我的地界 坐落佳美之处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You have measured for me land that's pleasant indeed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600" u="none">
                <a:solidFill>
                  <a:srgbClr val="FFFFFF"/>
                </a:solidFill>
                <a:latin typeface="宋体"/>
              </a:rPr>
              <a:t>我的产业实在美好</a:t>
            </a:r>
          </a:p>
          <a:p>
            <a:pPr algn="ctr" fontAlgn="base" indent="0" lvl="0"/>
            <a:r>
              <a:rPr b="false" i="false" strike="noStrike" sz="3200" u="none">
                <a:solidFill>
                  <a:srgbClr val="FFFFFF"/>
                </a:solidFill>
                <a:latin typeface="Arial"/>
              </a:rPr>
              <a:t>And my portion is beautiful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在你面前 有满足的喜乐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In Your presence is joy that overflows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在你右手中有永远的福乐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And in Your right hand are pleasures evermore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1-R.3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遇见你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Here in Your Presence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6765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500" u="none">
                <a:solidFill>
                  <a:srgbClr val="FFFFFF"/>
                </a:solidFill>
                <a:latin typeface="宋体"/>
              </a:rPr>
              <a:t>你是我的主 好处不在你以外</a:t>
            </a:r>
          </a:p>
          <a:p>
            <a:pPr algn="ctr" fontAlgn="base" indent="0" lvl="0"/>
            <a:r>
              <a:rPr b="false" i="false" strike="noStrike" sz="3100" u="none">
                <a:solidFill>
                  <a:srgbClr val="FFFFFF"/>
                </a:solidFill>
                <a:latin typeface="Arial"/>
              </a:rPr>
              <a:t>Lord, You are my Lord, without You I've no good thing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500" u="none">
                <a:solidFill>
                  <a:srgbClr val="FFFFFF"/>
                </a:solidFill>
                <a:latin typeface="宋体"/>
              </a:rPr>
              <a:t>遇见你 我就遇见幸福</a:t>
            </a:r>
          </a:p>
          <a:p>
            <a:pPr algn="ctr" fontAlgn="base" indent="0" lvl="0"/>
            <a:r>
              <a:rPr b="false" i="false" strike="noStrike" sz="3100" u="none">
                <a:solidFill>
                  <a:srgbClr val="FFFFFF"/>
                </a:solidFill>
                <a:latin typeface="Arial"/>
              </a:rPr>
              <a:t>Happiness I have found here with You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1-R.4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生命河灵粮堂:Shekinah榮耀同在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2018-06-09T16:45:40+02:00</dcterms:created>
  <dcterms:modified xsi:type="dcterms:W3CDTF">2018-06-09T16:45:40+02:00</dcterms:modified>
  <dc:title>Untitled Presentation</dc:title>
  <dc:description/>
  <dc:subject/>
  <cp:keywords/>
  <cp:category/>
</cp:coreProperties>
</file>