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赞美之泉:让爱走动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Stream of Praise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571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>Copyright © 赞美之泉音乐事工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在无数的黑夜里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When I see the stars at night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我用星星画出祢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How my heart is drawn to You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祢的恩典如晨星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their light shines Your grace on me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让我真实的见到祢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How I long to be with You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276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在我的歌声里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lift my voice in praise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我用音符赞美祢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will love You with my life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祢的美好 是我今生颂扬的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For Your beauty and Your goodness never end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1-V.3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这一生最美的祝福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Nothing compares to knowing You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就是能认识主耶稣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 are the treasure of my life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这一生最美的祝福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Trusting in Jesus Christ my Lord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就是能信靠主耶稣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My richest blessing in the world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这一生最美的祝福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The Gift of Knowing You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李信仪 Jessica Lee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游智婷 Sandy Yu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276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走在高山深谷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In the valleys or on high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祂会伴我同行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 are with me all the time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我知道 这是最美的祝福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Thank you Lord for the gift of knowing You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1-R.3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赞美之泉:让爱走动 Stream of Praise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2018-11-24T19:39:04+01:00</dcterms:created>
  <dcterms:modified xsi:type="dcterms:W3CDTF">2018-11-24T19:39:04+01:00</dcterms:modified>
  <dc:title>Untitled Presentation</dc:title>
  <dc:description/>
  <dc:subject/>
  <cp:keywords/>
  <cp:category/>
</cp:coreProperties>
</file>