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 <Relationship Id="rId10" Type="http://schemas.openxmlformats.org/officeDocument/2006/relationships/slide" Target="slides/slide8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topic_bg1.pn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2.png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3.png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4.png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5.png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6.png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7.png"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blank_black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76275" y="838200"/>
            <a:ext cx="7781925" cy="14954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6000" u="none">
                <a:solidFill>
                  <a:srgbClr val="DBA901"/>
                </a:solidFill>
                <a:latin typeface="宋体"/>
              </a:rPr>
              <a:t>软弱的我变刚强</a:t>
            </a:r>
          </a:p>
          <a:p>
            <a:pPr algn="ctr" fontAlgn="base" indent="0" lvl="0"/>
            <a:r>
              <a:rPr b="false" i="false" strike="noStrike" sz="3000" u="none">
                <a:solidFill>
                  <a:srgbClr val="DBA901"/>
                </a:solidFill>
                <a:latin typeface="Arial"/>
              </a:rPr>
              <a:t>What the Lord Has Done In Me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676275" y="3429000"/>
            <a:ext cx="7781925" cy="13620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>以斯拉诗歌</a:t>
            </a:r>
          </a:p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676275" y="5905500"/>
            <a:ext cx="7781925" cy="2952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1600" u="none">
                <a:solidFill>
                  <a:srgbClr val="A994E1"/>
                </a:solidFill>
                <a:latin typeface="宋体"/>
              </a:rPr>
              <a:t/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软弱的我变刚强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What the Lord Has Done In Me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2002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3700" u="none">
                <a:solidFill>
                  <a:srgbClr val="FFFFFF"/>
                </a:solidFill>
                <a:latin typeface="宋体"/>
              </a:rPr>
              <a:t>软弱的我变刚强，贫穷的我变富足</a:t>
            </a:r>
          </a:p>
          <a:p>
            <a:pPr algn="ctr" fontAlgn="base" indent="0" lvl="0"/>
            <a:r>
              <a:rPr b="false" i="false" strike="noStrike" sz="2500" u="none">
                <a:solidFill>
                  <a:srgbClr val="FFFFFF"/>
                </a:solidFill>
                <a:latin typeface="Arial"/>
              </a:rPr>
              <a:t>Let the weak say, "I am strong"，Let the poor say, "I am rich"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700" u="none">
                <a:solidFill>
                  <a:srgbClr val="FFFFFF"/>
                </a:solidFill>
                <a:latin typeface="宋体"/>
              </a:rPr>
              <a:t>瞎眼的我能看见，主给我行了神蹟</a:t>
            </a:r>
          </a:p>
          <a:p>
            <a:pPr algn="ctr" fontAlgn="base" indent="0" lvl="0"/>
            <a:r>
              <a:rPr b="false" i="false" strike="noStrike" sz="2500" u="none">
                <a:solidFill>
                  <a:srgbClr val="FFFFFF"/>
                </a:solidFill>
                <a:latin typeface="Arial"/>
              </a:rPr>
              <a:t>Let the blind say, "I can see"，It's what the Lord has done in me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以斯拉诗歌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软弱的我变刚强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What the Lord Has Done In Me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495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200" u="none">
                <a:solidFill>
                  <a:srgbClr val="FFFFFF"/>
                </a:solidFill>
                <a:latin typeface="宋体"/>
              </a:rPr>
              <a:t>和撒那 和撒那，钉死十架的羔羊</a:t>
            </a:r>
          </a:p>
          <a:p>
            <a:pPr algn="ctr" fontAlgn="base" indent="0" lvl="0"/>
            <a:r>
              <a:rPr b="false" i="false" strike="noStrike" sz="2900" u="none">
                <a:solidFill>
                  <a:srgbClr val="FFFFFF"/>
                </a:solidFill>
                <a:latin typeface="Arial"/>
              </a:rPr>
              <a:t>Hosanna, hosanna，To the Lamb that was slain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200" u="none">
                <a:solidFill>
                  <a:srgbClr val="FFFFFF"/>
                </a:solidFill>
                <a:latin typeface="宋体"/>
              </a:rPr>
              <a:t>和撒那 和撒那，耶稣祂已復活了</a:t>
            </a:r>
          </a:p>
          <a:p>
            <a:pPr algn="ctr" fontAlgn="base" indent="0" lvl="0"/>
            <a:r>
              <a:rPr b="false" i="false" strike="noStrike" sz="2900" u="none">
                <a:solidFill>
                  <a:srgbClr val="FFFFFF"/>
                </a:solidFill>
                <a:latin typeface="Arial"/>
              </a:rPr>
              <a:t>Hosanna, hosanna，Jesus died and rose again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以斯拉诗歌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软弱的我变刚强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What the Lord Has Done In Me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3812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>我要渡过的那江，在此洗净我的罪</a:t>
            </a:r>
          </a:p>
          <a:p>
            <a:pPr algn="ctr" fontAlgn="base" indent="0" lvl="0"/>
            <a:r>
              <a:rPr b="false" i="false" strike="noStrike" sz="2800" u="none">
                <a:solidFill>
                  <a:srgbClr val="FFFFFF"/>
                </a:solidFill>
                <a:latin typeface="Arial"/>
              </a:rPr>
              <a:t>To the river I will wade，There my sins are washed away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>现在主的大慈爱，向着我涌流着</a:t>
            </a:r>
          </a:p>
          <a:p>
            <a:pPr algn="ctr" fontAlgn="base" indent="0" lvl="0"/>
            <a:r>
              <a:rPr b="false" i="false" strike="noStrike" sz="2800" u="none">
                <a:solidFill>
                  <a:srgbClr val="FFFFFF"/>
                </a:solidFill>
                <a:latin typeface="Arial"/>
              </a:rPr>
              <a:t>From the heavens' mercy streams，Of the Savior's love for me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2-V.1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以斯拉诗歌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软弱的我变刚强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What the Lord Has Done In Me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495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200" u="none">
                <a:solidFill>
                  <a:srgbClr val="FFFFFF"/>
                </a:solidFill>
                <a:latin typeface="宋体"/>
              </a:rPr>
              <a:t>和撒那 和撒那，钉死十架的羔羊</a:t>
            </a:r>
          </a:p>
          <a:p>
            <a:pPr algn="ctr" fontAlgn="base" indent="0" lvl="0"/>
            <a:r>
              <a:rPr b="false" i="false" strike="noStrike" sz="2900" u="none">
                <a:solidFill>
                  <a:srgbClr val="FFFFFF"/>
                </a:solidFill>
                <a:latin typeface="Arial"/>
              </a:rPr>
              <a:t>Hosanna, hosanna，To the Lamb that was slain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200" u="none">
                <a:solidFill>
                  <a:srgbClr val="FFFFFF"/>
                </a:solidFill>
                <a:latin typeface="宋体"/>
              </a:rPr>
              <a:t>和撒那 和撒那，耶稣祂已復活了</a:t>
            </a:r>
          </a:p>
          <a:p>
            <a:pPr algn="ctr" fontAlgn="base" indent="0" lvl="0"/>
            <a:r>
              <a:rPr b="false" i="false" strike="noStrike" sz="2900" u="none">
                <a:solidFill>
                  <a:srgbClr val="FFFFFF"/>
                </a:solidFill>
                <a:latin typeface="Arial"/>
              </a:rPr>
              <a:t>Hosanna, hosanna，Jesus died and rose again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2-R.1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以斯拉诗歌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软弱的我变刚强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What the Lord Has Done In Me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3812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>在极深的江河中，主扶持我站起来</a:t>
            </a:r>
          </a:p>
          <a:p>
            <a:pPr algn="ctr" fontAlgn="base" indent="0" lvl="0"/>
            <a:r>
              <a:rPr b="false" i="false" strike="noStrike" sz="2800" u="none">
                <a:solidFill>
                  <a:srgbClr val="FFFFFF"/>
                </a:solidFill>
                <a:latin typeface="Arial"/>
              </a:rPr>
              <a:t>I will rise from waters deep，Into the saving arms of God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>高唱得救的乐歌，耶稣赐给我自由</a:t>
            </a:r>
          </a:p>
          <a:p>
            <a:pPr algn="ctr" fontAlgn="base" indent="0" lvl="0"/>
            <a:r>
              <a:rPr b="false" i="false" strike="noStrike" sz="2800" u="none">
                <a:solidFill>
                  <a:srgbClr val="FFFFFF"/>
                </a:solidFill>
                <a:latin typeface="Arial"/>
              </a:rPr>
              <a:t>I will sing salvation songs，Jesus Christ has set me free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3-V.1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以斯拉诗歌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软弱的我变刚强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What the Lord Has Done In Me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495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200" u="none">
                <a:solidFill>
                  <a:srgbClr val="FFFFFF"/>
                </a:solidFill>
                <a:latin typeface="宋体"/>
              </a:rPr>
              <a:t>和撒那 和撒那，钉死十架的羔羊</a:t>
            </a:r>
          </a:p>
          <a:p>
            <a:pPr algn="ctr" fontAlgn="base" indent="0" lvl="0"/>
            <a:r>
              <a:rPr b="false" i="false" strike="noStrike" sz="2900" u="none">
                <a:solidFill>
                  <a:srgbClr val="FFFFFF"/>
                </a:solidFill>
                <a:latin typeface="Arial"/>
              </a:rPr>
              <a:t>Hosanna, hosanna，To the Lamb that was slain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200" u="none">
                <a:solidFill>
                  <a:srgbClr val="FFFFFF"/>
                </a:solidFill>
                <a:latin typeface="宋体"/>
              </a:rPr>
              <a:t>和撒那 和撒那，耶稣祂已復活了</a:t>
            </a:r>
          </a:p>
          <a:p>
            <a:pPr algn="ctr" fontAlgn="base" indent="0" lvl="0"/>
            <a:r>
              <a:rPr b="false" i="false" strike="noStrike" sz="2900" u="none">
                <a:solidFill>
                  <a:srgbClr val="FFFFFF"/>
                </a:solidFill>
                <a:latin typeface="Arial"/>
              </a:rPr>
              <a:t>Hosanna, hosanna，Jesus died and rose again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3-R.1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以斯拉诗歌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2019-02-09T23:18:12+01:00</dcterms:created>
  <dcterms:modified xsi:type="dcterms:W3CDTF">2019-02-09T23:18:12+01:00</dcterms:modified>
  <dc:title>Untitled Presentation</dc:title>
  <dc:description/>
  <dc:subject/>
  <cp:keywords/>
  <cp:category/>
</cp:coreProperties>
</file>