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theme/theme1.xml" ContentType="application/vnd.openxmlformats-officedocument.theme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docProps/core.xml" ContentType="application/vnd.openxmlformats-package.core-properties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Default Extension="png" ContentType="image/png"/>
</Types>
</file>

<file path=_rels/.rels><?xml version="1.0" encoding="UTF-8" standalone="yes"?>
<Relationships xmlns="http://schemas.openxmlformats.org/package/2006/relationships">
 <Relationship Id="rId3" Type="http://schemas.openxmlformats.org/officeDocument/2006/relationships/extended-properties" Target="docProps/app.xml"/>
 <Relationship Id="rId2" Type="http://schemas.openxmlformats.org/package/2006/relationships/metadata/core-properties" Target="docProps/core.xml"/>
 <Relationship Id="rId1" Type="http://schemas.openxmlformats.org/officeDocument/2006/relationships/officeDocument" Target="ppt/presentation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/>
  <p:notesSz cx="6858000" cy="9144000"/>
</p:presentation>
</file>

<file path=ppt/_rels/presentation.xml.rels><?xml version="1.0" encoding="UTF-8" standalone="yes"?>
<Relationships xmlns="http://schemas.openxmlformats.org/package/2006/relationships">
 <Relationship Id="rId1" Type="http://schemas.openxmlformats.org/officeDocument/2006/relationships/slideMaster" Target="slideMasters/slideMaster1.xml"/>
 <Relationship Id="rId2" Type="http://schemas.openxmlformats.org/officeDocument/2006/relationships/theme" Target="theme/theme1.xml"/>
 <Relationship Id="rId3" Type="http://schemas.openxmlformats.org/officeDocument/2006/relationships/slide" Target="slides/slide1.xml"/>
 <Relationship Id="rId4" Type="http://schemas.openxmlformats.org/officeDocument/2006/relationships/slide" Target="slides/slide2.xml"/>
 <Relationship Id="rId5" Type="http://schemas.openxmlformats.org/officeDocument/2006/relationships/slide" Target="slides/slide3.xml"/>
 <Relationship Id="rId6" Type="http://schemas.openxmlformats.org/officeDocument/2006/relationships/slide" Target="slides/slide4.xml"/>
 <Relationship Id="rId7" Type="http://schemas.openxmlformats.org/officeDocument/2006/relationships/slide" Target="slides/slide5.xml"/>
 <Relationship Id="rId8" Type="http://schemas.openxmlformats.org/officeDocument/2006/relationships/slide" Target="slides/slide6.xml"/>
 <Relationship Id="rId9" Type="http://schemas.openxmlformats.org/officeDocument/2006/relationships/slide" Target="slides/slide7.xml"/>
 <Relationship Id="rId10" Type="http://schemas.openxmlformats.org/officeDocument/2006/relationships/slide" Target="slides/slide8.xml"/>
</Relationships>

</file>

<file path=ppt/slideLayouts/_rels/slideLayout1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1.xml"/>
 <Relationship Id="rId2" Type="http://schemas.openxmlformats.org/officeDocument/2006/relationships/slideLayout" Target="../slideLayouts/slideLayout2.xml"/>
 <Relationship Id="rId3" Type="http://schemas.openxmlformats.org/officeDocument/2006/relationships/slideLayout" Target="../slideLayouts/slideLayout3.xml"/>
 <Relationship Id="rId4" Type="http://schemas.openxmlformats.org/officeDocument/2006/relationships/slideLayout" Target="../slideLayouts/slideLayout4.xml"/>
 <Relationship Id="rId5" Type="http://schemas.openxmlformats.org/officeDocument/2006/relationships/slideLayout" Target="../slideLayouts/slideLayout5.xml"/>
 <Relationship Id="rId6" Type="http://schemas.openxmlformats.org/officeDocument/2006/relationships/slideLayout" Target="../slideLayouts/slideLayout6.xml"/>
 <Relationship Id="rId7" Type="http://schemas.openxmlformats.org/officeDocument/2006/relationships/slideLayout" Target="../slideLayouts/slideLayout7.xml"/>
 <Relationship Id="rId8" Type="http://schemas.openxmlformats.org/officeDocument/2006/relationships/slideLayout" Target="../slideLayouts/slideLayout8.xml"/>
 <Relationship Id="rId9" Type="http://schemas.openxmlformats.org/officeDocument/2006/relationships/slideLayout" Target="../slideLayouts/slideLayout9.xml"/>
 <Relationship Id="rId10" Type="http://schemas.openxmlformats.org/officeDocument/2006/relationships/slideLayout" Target="../slideLayouts/slideLayout10.xml"/>
 <Relationship Id="rId11" Type="http://schemas.openxmlformats.org/officeDocument/2006/relationships/slideLayout" Target="../slideLayouts/slideLayout11.xml"/>
 <Relationship Id="rId1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30DBB-9FD5-43E7-88F1-55A569E9525E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36665-E7E9-4861-9ADF-F11A47CBAD79}" type="slidenum">
              <a:rPr lang="nl-BE" smtClean="0"/>
              <a:t>&lt;#&gt;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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-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topic_bg1.png"/>
</Relationships>

</file>

<file path=ppt/slides/_rels/slide2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lyrics_bg2.png"/>
</Relationships>

</file>

<file path=ppt/slides/_rels/slide3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lyrics_bg3.png"/>
</Relationships>

</file>

<file path=ppt/slides/_rels/slide4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lyrics_bg4.png"/>
</Relationships>

</file>

<file path=ppt/slides/_rels/slide5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lyrics_bg5.png"/>
</Relationships>

</file>

<file path=ppt/slides/_rels/slide6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lyrics_bg6.png"/>
</Relationships>

</file>

<file path=ppt/slides/_rels/slide7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lyrics_bg7.png"/>
</Relationships>

</file>

<file path=ppt/slides/_rels/slide8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blank_black8.pn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Background" descr="Backgroun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 rot="0">
            <a:off x="676275" y="838200"/>
            <a:ext cx="7781925" cy="149542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/>
            <a:r>
              <a:rPr b="true" i="false" strike="noStrike" sz="6000" u="none">
                <a:solidFill>
                  <a:srgbClr val="DBA901"/>
                </a:solidFill>
                <a:latin typeface="宋体"/>
              </a:rPr>
              <a:t>软弱的我变刚强</a:t>
            </a:r>
          </a:p>
          <a:p>
            <a:pPr algn="ctr" fontAlgn="base" indent="0" lvl="0"/>
            <a:r>
              <a:rPr b="false" i="false" strike="noStrike" sz="3000" u="none">
                <a:solidFill>
                  <a:srgbClr val="DBA901"/>
                </a:solidFill>
                <a:latin typeface="Arial"/>
              </a:rPr>
              <a:t>What the Lord Has Done In Me</a:t>
            </a:r>
          </a:p>
        </p:txBody>
      </p:sp>
      <p:sp>
        <p:nvSpPr>
          <p:cNvPr id="3" name=""/>
          <p:cNvSpPr txBox="1"/>
          <p:nvPr/>
        </p:nvSpPr>
        <p:spPr>
          <a:xfrm rot="0">
            <a:off x="676275" y="3429000"/>
            <a:ext cx="7781925" cy="13620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/>
            <a:r>
              <a:rPr b="true" i="false" strike="noStrike" sz="4000" u="none">
                <a:solidFill>
                  <a:srgbClr val="FFFFFF"/>
                </a:solidFill>
                <a:latin typeface="宋体"/>
              </a:rPr>
              <a:t>以斯拉诗歌</a:t>
            </a:r>
          </a:p>
          <a:p>
            <a:pPr algn="ctr" fontAlgn="base" indent="0" lvl="0"/>
            <a:r>
              <a:rPr b="true" i="false" strike="noStrike" sz="4000" u="none">
                <a:solidFill>
                  <a:srgbClr val="FFFFFF"/>
                </a:solidFill>
                <a:latin typeface="宋体"/>
              </a:rPr>
              <a:t/>
            </a:r>
          </a:p>
        </p:txBody>
      </p:sp>
      <p:sp>
        <p:nvSpPr>
          <p:cNvPr id="4" name=""/>
          <p:cNvSpPr txBox="1"/>
          <p:nvPr/>
        </p:nvSpPr>
        <p:spPr>
          <a:xfrm rot="0">
            <a:off x="676275" y="5905500"/>
            <a:ext cx="7781925" cy="2952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/>
            <a:r>
              <a:rPr b="false" i="false" strike="noStrike" sz="1600" u="none">
                <a:solidFill>
                  <a:srgbClr val="A994E1"/>
                </a:solidFill>
                <a:latin typeface="宋体"/>
              </a:rPr>
              <a:t/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Background" descr="Backgroun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 rot="0">
            <a:off x="619125" y="200025"/>
            <a:ext cx="6667500" cy="13239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l" fontAlgn="base" indent="0" lvl="0"/>
            <a:r>
              <a:rPr b="true" i="false" strike="noStrike" sz="5300" u="none">
                <a:solidFill>
                  <a:srgbClr val="DBA901"/>
                </a:solidFill>
                <a:latin typeface="宋体"/>
              </a:rPr>
              <a:t>软弱的我变刚强</a:t>
            </a:r>
          </a:p>
          <a:p>
            <a:pPr algn="l" fontAlgn="base" indent="0" lvl="0"/>
            <a:r>
              <a:rPr b="false" i="false" strike="noStrike" sz="2600" u="none">
                <a:solidFill>
                  <a:srgbClr val="DBA901"/>
                </a:solidFill>
                <a:latin typeface="Arial"/>
              </a:rPr>
              <a:t>What the Lord Has Done In Me</a:t>
            </a:r>
          </a:p>
        </p:txBody>
      </p:sp>
      <p:sp>
        <p:nvSpPr>
          <p:cNvPr id="3" name=""/>
          <p:cNvSpPr txBox="1"/>
          <p:nvPr/>
        </p:nvSpPr>
        <p:spPr>
          <a:xfrm rot="0">
            <a:off x="5762625" y="933450"/>
            <a:ext cx="2762250" cy="590550"/>
          </a:xfrm>
          <a:prstGeom prst="rect"/>
          <a:noFill/>
        </p:spPr>
        <p:txBody>
          <a:bodyPr wrap="square" rtlCol="0">
            <a:spAutoFit/>
          </a:bodyPr>
          <a:lstStyle/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/>
            </a:r>
          </a:p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/>
            </a:r>
          </a:p>
        </p:txBody>
      </p:sp>
      <p:sp>
        <p:nvSpPr>
          <p:cNvPr id="4" name=""/>
          <p:cNvSpPr txBox="1"/>
          <p:nvPr/>
        </p:nvSpPr>
        <p:spPr>
          <a:xfrm rot="0">
            <a:off x="0" y="1619250"/>
            <a:ext cx="9144000" cy="22002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>
              <a:spcBef>
                <a:spcPts val="600"/>
              </a:spcBef>
            </a:pPr>
            <a:r>
              <a:rPr b="true" i="false" strike="noStrike" sz="3700" u="none">
                <a:solidFill>
                  <a:srgbClr val="FFFFFF"/>
                </a:solidFill>
                <a:latin typeface="宋体"/>
              </a:rPr>
              <a:t>软弱的我变刚强，贫穷的我变富足</a:t>
            </a:r>
          </a:p>
          <a:p>
            <a:pPr algn="ctr" fontAlgn="base" indent="0" lvl="0"/>
            <a:r>
              <a:rPr b="false" i="false" strike="noStrike" sz="2500" u="none">
                <a:solidFill>
                  <a:srgbClr val="FFFFFF"/>
                </a:solidFill>
                <a:latin typeface="Arial"/>
              </a:rPr>
              <a:t>Let the weak say, "I am strong"，Let the poor say, "I am rich"</a:t>
            </a:r>
          </a:p>
          <a:p>
            <a:pPr algn="ctr" fontAlgn="base" indent="0" lvl="0">
              <a:spcBef>
                <a:spcPts val="600"/>
              </a:spcBef>
            </a:pPr>
            <a:r>
              <a:rPr b="true" i="false" strike="noStrike" sz="3700" u="none">
                <a:solidFill>
                  <a:srgbClr val="FFFFFF"/>
                </a:solidFill>
                <a:latin typeface="宋体"/>
              </a:rPr>
              <a:t>瞎眼的我能看见，主给我行了神蹟</a:t>
            </a:r>
          </a:p>
          <a:p>
            <a:pPr algn="ctr" fontAlgn="base" indent="0" lvl="0"/>
            <a:r>
              <a:rPr b="false" i="false" strike="noStrike" sz="2500" u="none">
                <a:solidFill>
                  <a:srgbClr val="FFFFFF"/>
                </a:solidFill>
                <a:latin typeface="Arial"/>
              </a:rPr>
              <a:t>Let the blind say, "I can see"，It's what the Lord has done in me</a:t>
            </a:r>
          </a:p>
        </p:txBody>
      </p:sp>
      <p:sp>
        <p:nvSpPr>
          <p:cNvPr id="5" name=""/>
          <p:cNvSpPr txBox="1"/>
          <p:nvPr/>
        </p:nvSpPr>
        <p:spPr>
          <a:xfrm rot="0">
            <a:off x="8191500" y="5715000"/>
            <a:ext cx="952500" cy="3714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l" fontAlgn="base" indent="0" lvl="0"/>
            <a:r>
              <a:rPr b="false" i="false" strike="noStrike" sz="2000" u="none">
                <a:solidFill>
                  <a:srgbClr val="FFFFFF"/>
                </a:solidFill>
                <a:latin typeface="Arial"/>
              </a:rPr>
              <a:t>1-V.1</a:t>
            </a:r>
          </a:p>
        </p:txBody>
      </p:sp>
      <p:sp>
        <p:nvSpPr>
          <p:cNvPr id="6" name=""/>
          <p:cNvSpPr txBox="1"/>
          <p:nvPr/>
        </p:nvSpPr>
        <p:spPr>
          <a:xfrm rot="0">
            <a:off x="0" y="6191250"/>
            <a:ext cx="9144000" cy="381000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/>
            <a:r>
              <a:rPr b="false" i="false" strike="noStrike" sz="2400" u="none">
                <a:solidFill>
                  <a:srgbClr val="FFFFFF"/>
                </a:solidFill>
                <a:latin typeface="宋体"/>
              </a:rPr>
              <a:t>以斯拉诗歌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Background" descr="Backgroun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 rot="0">
            <a:off x="619125" y="200025"/>
            <a:ext cx="6667500" cy="13239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l" fontAlgn="base" indent="0" lvl="0"/>
            <a:r>
              <a:rPr b="true" i="false" strike="noStrike" sz="5300" u="none">
                <a:solidFill>
                  <a:srgbClr val="DBA901"/>
                </a:solidFill>
                <a:latin typeface="宋体"/>
              </a:rPr>
              <a:t>软弱的我变刚强</a:t>
            </a:r>
          </a:p>
          <a:p>
            <a:pPr algn="l" fontAlgn="base" indent="0" lvl="0"/>
            <a:r>
              <a:rPr b="false" i="false" strike="noStrike" sz="2600" u="none">
                <a:solidFill>
                  <a:srgbClr val="DBA901"/>
                </a:solidFill>
                <a:latin typeface="Arial"/>
              </a:rPr>
              <a:t>What the Lord Has Done In Me</a:t>
            </a:r>
          </a:p>
        </p:txBody>
      </p:sp>
      <p:sp>
        <p:nvSpPr>
          <p:cNvPr id="3" name=""/>
          <p:cNvSpPr txBox="1"/>
          <p:nvPr/>
        </p:nvSpPr>
        <p:spPr>
          <a:xfrm rot="0">
            <a:off x="5762625" y="933450"/>
            <a:ext cx="2762250" cy="590550"/>
          </a:xfrm>
          <a:prstGeom prst="rect"/>
          <a:noFill/>
        </p:spPr>
        <p:txBody>
          <a:bodyPr wrap="square" rtlCol="0">
            <a:spAutoFit/>
          </a:bodyPr>
          <a:lstStyle/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/>
            </a:r>
          </a:p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/>
            </a:r>
          </a:p>
        </p:txBody>
      </p:sp>
      <p:sp>
        <p:nvSpPr>
          <p:cNvPr id="4" name=""/>
          <p:cNvSpPr txBox="1"/>
          <p:nvPr/>
        </p:nvSpPr>
        <p:spPr>
          <a:xfrm rot="0">
            <a:off x="0" y="1619250"/>
            <a:ext cx="9144000" cy="2495550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>
              <a:spcBef>
                <a:spcPts val="600"/>
              </a:spcBef>
            </a:pPr>
            <a:r>
              <a:rPr b="true" i="false" strike="noStrike" sz="4200" u="none">
                <a:solidFill>
                  <a:srgbClr val="FFFFFF"/>
                </a:solidFill>
                <a:latin typeface="宋体"/>
              </a:rPr>
              <a:t>和撒那 和撒那，钉死十架的羔羊</a:t>
            </a:r>
          </a:p>
          <a:p>
            <a:pPr algn="ctr" fontAlgn="base" indent="0" lvl="0"/>
            <a:r>
              <a:rPr b="false" i="false" strike="noStrike" sz="2900" u="none">
                <a:solidFill>
                  <a:srgbClr val="FFFFFF"/>
                </a:solidFill>
                <a:latin typeface="Arial"/>
              </a:rPr>
              <a:t>Hosanna, hosanna，To the Lamb that was slain</a:t>
            </a:r>
          </a:p>
          <a:p>
            <a:pPr algn="ctr" fontAlgn="base" indent="0" lvl="0">
              <a:spcBef>
                <a:spcPts val="600"/>
              </a:spcBef>
            </a:pPr>
            <a:r>
              <a:rPr b="true" i="false" strike="noStrike" sz="4200" u="none">
                <a:solidFill>
                  <a:srgbClr val="FFFFFF"/>
                </a:solidFill>
                <a:latin typeface="宋体"/>
              </a:rPr>
              <a:t>和撒那 和撒那，耶稣祂已復活了</a:t>
            </a:r>
          </a:p>
          <a:p>
            <a:pPr algn="ctr" fontAlgn="base" indent="0" lvl="0"/>
            <a:r>
              <a:rPr b="false" i="false" strike="noStrike" sz="2900" u="none">
                <a:solidFill>
                  <a:srgbClr val="FFFFFF"/>
                </a:solidFill>
                <a:latin typeface="Arial"/>
              </a:rPr>
              <a:t>Hosanna, hosanna，Jesus died and rose again</a:t>
            </a:r>
          </a:p>
        </p:txBody>
      </p:sp>
      <p:sp>
        <p:nvSpPr>
          <p:cNvPr id="5" name=""/>
          <p:cNvSpPr txBox="1"/>
          <p:nvPr/>
        </p:nvSpPr>
        <p:spPr>
          <a:xfrm rot="0">
            <a:off x="8191500" y="5715000"/>
            <a:ext cx="952500" cy="3714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l" fontAlgn="base" indent="0" lvl="0"/>
            <a:r>
              <a:rPr b="false" i="false" strike="noStrike" sz="2000" u="none">
                <a:solidFill>
                  <a:srgbClr val="FFFFFF"/>
                </a:solidFill>
                <a:latin typeface="Arial"/>
              </a:rPr>
              <a:t>1-R.1</a:t>
            </a:r>
          </a:p>
        </p:txBody>
      </p:sp>
      <p:sp>
        <p:nvSpPr>
          <p:cNvPr id="6" name=""/>
          <p:cNvSpPr txBox="1"/>
          <p:nvPr/>
        </p:nvSpPr>
        <p:spPr>
          <a:xfrm rot="0">
            <a:off x="0" y="6191250"/>
            <a:ext cx="9144000" cy="381000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/>
            <a:r>
              <a:rPr b="false" i="false" strike="noStrike" sz="2400" u="none">
                <a:solidFill>
                  <a:srgbClr val="FFFFFF"/>
                </a:solidFill>
                <a:latin typeface="宋体"/>
              </a:rPr>
              <a:t>以斯拉诗歌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Background" descr="Backgroun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 rot="0">
            <a:off x="619125" y="200025"/>
            <a:ext cx="6667500" cy="13239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l" fontAlgn="base" indent="0" lvl="0"/>
            <a:r>
              <a:rPr b="true" i="false" strike="noStrike" sz="5300" u="none">
                <a:solidFill>
                  <a:srgbClr val="DBA901"/>
                </a:solidFill>
                <a:latin typeface="宋体"/>
              </a:rPr>
              <a:t>软弱的我变刚强</a:t>
            </a:r>
          </a:p>
          <a:p>
            <a:pPr algn="l" fontAlgn="base" indent="0" lvl="0"/>
            <a:r>
              <a:rPr b="false" i="false" strike="noStrike" sz="2600" u="none">
                <a:solidFill>
                  <a:srgbClr val="DBA901"/>
                </a:solidFill>
                <a:latin typeface="Arial"/>
              </a:rPr>
              <a:t>What the Lord Has Done In Me</a:t>
            </a:r>
          </a:p>
        </p:txBody>
      </p:sp>
      <p:sp>
        <p:nvSpPr>
          <p:cNvPr id="3" name=""/>
          <p:cNvSpPr txBox="1"/>
          <p:nvPr/>
        </p:nvSpPr>
        <p:spPr>
          <a:xfrm rot="0">
            <a:off x="5762625" y="933450"/>
            <a:ext cx="2762250" cy="590550"/>
          </a:xfrm>
          <a:prstGeom prst="rect"/>
          <a:noFill/>
        </p:spPr>
        <p:txBody>
          <a:bodyPr wrap="square" rtlCol="0">
            <a:spAutoFit/>
          </a:bodyPr>
          <a:lstStyle/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/>
            </a:r>
          </a:p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/>
            </a:r>
          </a:p>
        </p:txBody>
      </p:sp>
      <p:sp>
        <p:nvSpPr>
          <p:cNvPr id="4" name=""/>
          <p:cNvSpPr txBox="1"/>
          <p:nvPr/>
        </p:nvSpPr>
        <p:spPr>
          <a:xfrm rot="0">
            <a:off x="0" y="1619250"/>
            <a:ext cx="9144000" cy="2381250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>
              <a:spcBef>
                <a:spcPts val="600"/>
              </a:spcBef>
            </a:pPr>
            <a:r>
              <a:rPr b="true" i="false" strike="noStrike" sz="4000" u="none">
                <a:solidFill>
                  <a:srgbClr val="FFFFFF"/>
                </a:solidFill>
                <a:latin typeface="宋体"/>
              </a:rPr>
              <a:t>我要渡过的那江，在此洗净我的罪</a:t>
            </a:r>
          </a:p>
          <a:p>
            <a:pPr algn="ctr" fontAlgn="base" indent="0" lvl="0"/>
            <a:r>
              <a:rPr b="false" i="false" strike="noStrike" sz="2800" u="none">
                <a:solidFill>
                  <a:srgbClr val="FFFFFF"/>
                </a:solidFill>
                <a:latin typeface="Arial"/>
              </a:rPr>
              <a:t>To the river I will wade，There my sins are washed away</a:t>
            </a:r>
          </a:p>
          <a:p>
            <a:pPr algn="ctr" fontAlgn="base" indent="0" lvl="0">
              <a:spcBef>
                <a:spcPts val="600"/>
              </a:spcBef>
            </a:pPr>
            <a:r>
              <a:rPr b="true" i="false" strike="noStrike" sz="4000" u="none">
                <a:solidFill>
                  <a:srgbClr val="FFFFFF"/>
                </a:solidFill>
                <a:latin typeface="宋体"/>
              </a:rPr>
              <a:t>现在主的大慈爱，向着我涌流着</a:t>
            </a:r>
          </a:p>
          <a:p>
            <a:pPr algn="ctr" fontAlgn="base" indent="0" lvl="0"/>
            <a:r>
              <a:rPr b="false" i="false" strike="noStrike" sz="2800" u="none">
                <a:solidFill>
                  <a:srgbClr val="FFFFFF"/>
                </a:solidFill>
                <a:latin typeface="Arial"/>
              </a:rPr>
              <a:t>From the heavens' mercy streams，Of the Savior's love for me</a:t>
            </a:r>
          </a:p>
        </p:txBody>
      </p:sp>
      <p:sp>
        <p:nvSpPr>
          <p:cNvPr id="5" name=""/>
          <p:cNvSpPr txBox="1"/>
          <p:nvPr/>
        </p:nvSpPr>
        <p:spPr>
          <a:xfrm rot="0">
            <a:off x="8191500" y="5715000"/>
            <a:ext cx="952500" cy="3714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l" fontAlgn="base" indent="0" lvl="0"/>
            <a:r>
              <a:rPr b="false" i="false" strike="noStrike" sz="2000" u="none">
                <a:solidFill>
                  <a:srgbClr val="FFFFFF"/>
                </a:solidFill>
                <a:latin typeface="Arial"/>
              </a:rPr>
              <a:t>2-V.1</a:t>
            </a:r>
          </a:p>
        </p:txBody>
      </p:sp>
      <p:sp>
        <p:nvSpPr>
          <p:cNvPr id="6" name=""/>
          <p:cNvSpPr txBox="1"/>
          <p:nvPr/>
        </p:nvSpPr>
        <p:spPr>
          <a:xfrm rot="0">
            <a:off x="0" y="6191250"/>
            <a:ext cx="9144000" cy="381000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/>
            <a:r>
              <a:rPr b="false" i="false" strike="noStrike" sz="2400" u="none">
                <a:solidFill>
                  <a:srgbClr val="FFFFFF"/>
                </a:solidFill>
                <a:latin typeface="宋体"/>
              </a:rPr>
              <a:t>以斯拉诗歌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Background" descr="Backgroun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 rot="0">
            <a:off x="619125" y="200025"/>
            <a:ext cx="6667500" cy="13239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l" fontAlgn="base" indent="0" lvl="0"/>
            <a:r>
              <a:rPr b="true" i="false" strike="noStrike" sz="5300" u="none">
                <a:solidFill>
                  <a:srgbClr val="DBA901"/>
                </a:solidFill>
                <a:latin typeface="宋体"/>
              </a:rPr>
              <a:t>软弱的我变刚强</a:t>
            </a:r>
          </a:p>
          <a:p>
            <a:pPr algn="l" fontAlgn="base" indent="0" lvl="0"/>
            <a:r>
              <a:rPr b="false" i="false" strike="noStrike" sz="2600" u="none">
                <a:solidFill>
                  <a:srgbClr val="DBA901"/>
                </a:solidFill>
                <a:latin typeface="Arial"/>
              </a:rPr>
              <a:t>What the Lord Has Done In Me</a:t>
            </a:r>
          </a:p>
        </p:txBody>
      </p:sp>
      <p:sp>
        <p:nvSpPr>
          <p:cNvPr id="3" name=""/>
          <p:cNvSpPr txBox="1"/>
          <p:nvPr/>
        </p:nvSpPr>
        <p:spPr>
          <a:xfrm rot="0">
            <a:off x="5762625" y="933450"/>
            <a:ext cx="2762250" cy="590550"/>
          </a:xfrm>
          <a:prstGeom prst="rect"/>
          <a:noFill/>
        </p:spPr>
        <p:txBody>
          <a:bodyPr wrap="square" rtlCol="0">
            <a:spAutoFit/>
          </a:bodyPr>
          <a:lstStyle/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/>
            </a:r>
          </a:p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/>
            </a:r>
          </a:p>
        </p:txBody>
      </p:sp>
      <p:sp>
        <p:nvSpPr>
          <p:cNvPr id="4" name=""/>
          <p:cNvSpPr txBox="1"/>
          <p:nvPr/>
        </p:nvSpPr>
        <p:spPr>
          <a:xfrm rot="0">
            <a:off x="0" y="1619250"/>
            <a:ext cx="9144000" cy="2495550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>
              <a:spcBef>
                <a:spcPts val="600"/>
              </a:spcBef>
            </a:pPr>
            <a:r>
              <a:rPr b="true" i="false" strike="noStrike" sz="4200" u="none">
                <a:solidFill>
                  <a:srgbClr val="FFFFFF"/>
                </a:solidFill>
                <a:latin typeface="宋体"/>
              </a:rPr>
              <a:t>和撒那 和撒那，钉死十架的羔羊</a:t>
            </a:r>
          </a:p>
          <a:p>
            <a:pPr algn="ctr" fontAlgn="base" indent="0" lvl="0"/>
            <a:r>
              <a:rPr b="false" i="false" strike="noStrike" sz="2900" u="none">
                <a:solidFill>
                  <a:srgbClr val="FFFFFF"/>
                </a:solidFill>
                <a:latin typeface="Arial"/>
              </a:rPr>
              <a:t>Hosanna, hosanna，To the Lamb that was slain</a:t>
            </a:r>
          </a:p>
          <a:p>
            <a:pPr algn="ctr" fontAlgn="base" indent="0" lvl="0">
              <a:spcBef>
                <a:spcPts val="600"/>
              </a:spcBef>
            </a:pPr>
            <a:r>
              <a:rPr b="true" i="false" strike="noStrike" sz="4200" u="none">
                <a:solidFill>
                  <a:srgbClr val="FFFFFF"/>
                </a:solidFill>
                <a:latin typeface="宋体"/>
              </a:rPr>
              <a:t>和撒那 和撒那，耶稣祂已復活了</a:t>
            </a:r>
          </a:p>
          <a:p>
            <a:pPr algn="ctr" fontAlgn="base" indent="0" lvl="0"/>
            <a:r>
              <a:rPr b="false" i="false" strike="noStrike" sz="2900" u="none">
                <a:solidFill>
                  <a:srgbClr val="FFFFFF"/>
                </a:solidFill>
                <a:latin typeface="Arial"/>
              </a:rPr>
              <a:t>Hosanna, hosanna，Jesus died and rose again</a:t>
            </a:r>
          </a:p>
        </p:txBody>
      </p:sp>
      <p:sp>
        <p:nvSpPr>
          <p:cNvPr id="5" name=""/>
          <p:cNvSpPr txBox="1"/>
          <p:nvPr/>
        </p:nvSpPr>
        <p:spPr>
          <a:xfrm rot="0">
            <a:off x="8191500" y="5715000"/>
            <a:ext cx="952500" cy="3714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l" fontAlgn="base" indent="0" lvl="0"/>
            <a:r>
              <a:rPr b="false" i="false" strike="noStrike" sz="2000" u="none">
                <a:solidFill>
                  <a:srgbClr val="FFFFFF"/>
                </a:solidFill>
                <a:latin typeface="Arial"/>
              </a:rPr>
              <a:t>2-R.1</a:t>
            </a:r>
          </a:p>
        </p:txBody>
      </p:sp>
      <p:sp>
        <p:nvSpPr>
          <p:cNvPr id="6" name=""/>
          <p:cNvSpPr txBox="1"/>
          <p:nvPr/>
        </p:nvSpPr>
        <p:spPr>
          <a:xfrm rot="0">
            <a:off x="0" y="6191250"/>
            <a:ext cx="9144000" cy="381000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/>
            <a:r>
              <a:rPr b="false" i="false" strike="noStrike" sz="2400" u="none">
                <a:solidFill>
                  <a:srgbClr val="FFFFFF"/>
                </a:solidFill>
                <a:latin typeface="宋体"/>
              </a:rPr>
              <a:t>以斯拉诗歌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Background" descr="Backgroun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 rot="0">
            <a:off x="619125" y="200025"/>
            <a:ext cx="6667500" cy="13239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l" fontAlgn="base" indent="0" lvl="0"/>
            <a:r>
              <a:rPr b="true" i="false" strike="noStrike" sz="5300" u="none">
                <a:solidFill>
                  <a:srgbClr val="DBA901"/>
                </a:solidFill>
                <a:latin typeface="宋体"/>
              </a:rPr>
              <a:t>软弱的我变刚强</a:t>
            </a:r>
          </a:p>
          <a:p>
            <a:pPr algn="l" fontAlgn="base" indent="0" lvl="0"/>
            <a:r>
              <a:rPr b="false" i="false" strike="noStrike" sz="2600" u="none">
                <a:solidFill>
                  <a:srgbClr val="DBA901"/>
                </a:solidFill>
                <a:latin typeface="Arial"/>
              </a:rPr>
              <a:t>What the Lord Has Done In Me</a:t>
            </a:r>
          </a:p>
        </p:txBody>
      </p:sp>
      <p:sp>
        <p:nvSpPr>
          <p:cNvPr id="3" name=""/>
          <p:cNvSpPr txBox="1"/>
          <p:nvPr/>
        </p:nvSpPr>
        <p:spPr>
          <a:xfrm rot="0">
            <a:off x="5762625" y="933450"/>
            <a:ext cx="2762250" cy="590550"/>
          </a:xfrm>
          <a:prstGeom prst="rect"/>
          <a:noFill/>
        </p:spPr>
        <p:txBody>
          <a:bodyPr wrap="square" rtlCol="0">
            <a:spAutoFit/>
          </a:bodyPr>
          <a:lstStyle/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/>
            </a:r>
          </a:p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/>
            </a:r>
          </a:p>
        </p:txBody>
      </p:sp>
      <p:sp>
        <p:nvSpPr>
          <p:cNvPr id="4" name=""/>
          <p:cNvSpPr txBox="1"/>
          <p:nvPr/>
        </p:nvSpPr>
        <p:spPr>
          <a:xfrm rot="0">
            <a:off x="0" y="1619250"/>
            <a:ext cx="9144000" cy="2381250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>
              <a:spcBef>
                <a:spcPts val="600"/>
              </a:spcBef>
            </a:pPr>
            <a:r>
              <a:rPr b="true" i="false" strike="noStrike" sz="4000" u="none">
                <a:solidFill>
                  <a:srgbClr val="FFFFFF"/>
                </a:solidFill>
                <a:latin typeface="宋体"/>
              </a:rPr>
              <a:t>在极深的江河中，主扶持我站起来</a:t>
            </a:r>
          </a:p>
          <a:p>
            <a:pPr algn="ctr" fontAlgn="base" indent="0" lvl="0"/>
            <a:r>
              <a:rPr b="false" i="false" strike="noStrike" sz="2800" u="none">
                <a:solidFill>
                  <a:srgbClr val="FFFFFF"/>
                </a:solidFill>
                <a:latin typeface="Arial"/>
              </a:rPr>
              <a:t>I will rise from waters deep，Into the saving arms of God</a:t>
            </a:r>
          </a:p>
          <a:p>
            <a:pPr algn="ctr" fontAlgn="base" indent="0" lvl="0">
              <a:spcBef>
                <a:spcPts val="600"/>
              </a:spcBef>
            </a:pPr>
            <a:r>
              <a:rPr b="true" i="false" strike="noStrike" sz="4000" u="none">
                <a:solidFill>
                  <a:srgbClr val="FFFFFF"/>
                </a:solidFill>
                <a:latin typeface="宋体"/>
              </a:rPr>
              <a:t>高唱得救的乐歌，耶稣赐给我自由</a:t>
            </a:r>
          </a:p>
          <a:p>
            <a:pPr algn="ctr" fontAlgn="base" indent="0" lvl="0"/>
            <a:r>
              <a:rPr b="false" i="false" strike="noStrike" sz="2800" u="none">
                <a:solidFill>
                  <a:srgbClr val="FFFFFF"/>
                </a:solidFill>
                <a:latin typeface="Arial"/>
              </a:rPr>
              <a:t>I will sing salvation songs，Jesus Christ has set me free</a:t>
            </a:r>
          </a:p>
        </p:txBody>
      </p:sp>
      <p:sp>
        <p:nvSpPr>
          <p:cNvPr id="5" name=""/>
          <p:cNvSpPr txBox="1"/>
          <p:nvPr/>
        </p:nvSpPr>
        <p:spPr>
          <a:xfrm rot="0">
            <a:off x="8191500" y="5715000"/>
            <a:ext cx="952500" cy="3714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l" fontAlgn="base" indent="0" lvl="0"/>
            <a:r>
              <a:rPr b="false" i="false" strike="noStrike" sz="2000" u="none">
                <a:solidFill>
                  <a:srgbClr val="FFFFFF"/>
                </a:solidFill>
                <a:latin typeface="Arial"/>
              </a:rPr>
              <a:t>3-V.1</a:t>
            </a:r>
          </a:p>
        </p:txBody>
      </p:sp>
      <p:sp>
        <p:nvSpPr>
          <p:cNvPr id="6" name=""/>
          <p:cNvSpPr txBox="1"/>
          <p:nvPr/>
        </p:nvSpPr>
        <p:spPr>
          <a:xfrm rot="0">
            <a:off x="0" y="6191250"/>
            <a:ext cx="9144000" cy="381000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/>
            <a:r>
              <a:rPr b="false" i="false" strike="noStrike" sz="2400" u="none">
                <a:solidFill>
                  <a:srgbClr val="FFFFFF"/>
                </a:solidFill>
                <a:latin typeface="宋体"/>
              </a:rPr>
              <a:t>以斯拉诗歌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Background" descr="Backgroun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 rot="0">
            <a:off x="619125" y="200025"/>
            <a:ext cx="6667500" cy="13239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l" fontAlgn="base" indent="0" lvl="0"/>
            <a:r>
              <a:rPr b="true" i="false" strike="noStrike" sz="5300" u="none">
                <a:solidFill>
                  <a:srgbClr val="DBA901"/>
                </a:solidFill>
                <a:latin typeface="宋体"/>
              </a:rPr>
              <a:t>软弱的我变刚强</a:t>
            </a:r>
          </a:p>
          <a:p>
            <a:pPr algn="l" fontAlgn="base" indent="0" lvl="0"/>
            <a:r>
              <a:rPr b="false" i="false" strike="noStrike" sz="2600" u="none">
                <a:solidFill>
                  <a:srgbClr val="DBA901"/>
                </a:solidFill>
                <a:latin typeface="Arial"/>
              </a:rPr>
              <a:t>What the Lord Has Done In Me</a:t>
            </a:r>
          </a:p>
        </p:txBody>
      </p:sp>
      <p:sp>
        <p:nvSpPr>
          <p:cNvPr id="3" name=""/>
          <p:cNvSpPr txBox="1"/>
          <p:nvPr/>
        </p:nvSpPr>
        <p:spPr>
          <a:xfrm rot="0">
            <a:off x="5762625" y="933450"/>
            <a:ext cx="2762250" cy="590550"/>
          </a:xfrm>
          <a:prstGeom prst="rect"/>
          <a:noFill/>
        </p:spPr>
        <p:txBody>
          <a:bodyPr wrap="square" rtlCol="0">
            <a:spAutoFit/>
          </a:bodyPr>
          <a:lstStyle/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/>
            </a:r>
          </a:p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/>
            </a:r>
          </a:p>
        </p:txBody>
      </p:sp>
      <p:sp>
        <p:nvSpPr>
          <p:cNvPr id="4" name=""/>
          <p:cNvSpPr txBox="1"/>
          <p:nvPr/>
        </p:nvSpPr>
        <p:spPr>
          <a:xfrm rot="0">
            <a:off x="0" y="1619250"/>
            <a:ext cx="9144000" cy="2495550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>
              <a:spcBef>
                <a:spcPts val="600"/>
              </a:spcBef>
            </a:pPr>
            <a:r>
              <a:rPr b="true" i="false" strike="noStrike" sz="4200" u="none">
                <a:solidFill>
                  <a:srgbClr val="FFFFFF"/>
                </a:solidFill>
                <a:latin typeface="宋体"/>
              </a:rPr>
              <a:t>和撒那 和撒那，钉死十架的羔羊</a:t>
            </a:r>
          </a:p>
          <a:p>
            <a:pPr algn="ctr" fontAlgn="base" indent="0" lvl="0"/>
            <a:r>
              <a:rPr b="false" i="false" strike="noStrike" sz="2900" u="none">
                <a:solidFill>
                  <a:srgbClr val="FFFFFF"/>
                </a:solidFill>
                <a:latin typeface="Arial"/>
              </a:rPr>
              <a:t>Hosanna, hosanna，To the Lamb that was slain</a:t>
            </a:r>
          </a:p>
          <a:p>
            <a:pPr algn="ctr" fontAlgn="base" indent="0" lvl="0">
              <a:spcBef>
                <a:spcPts val="600"/>
              </a:spcBef>
            </a:pPr>
            <a:r>
              <a:rPr b="true" i="false" strike="noStrike" sz="4200" u="none">
                <a:solidFill>
                  <a:srgbClr val="FFFFFF"/>
                </a:solidFill>
                <a:latin typeface="宋体"/>
              </a:rPr>
              <a:t>和撒那 和撒那，耶稣祂已復活了</a:t>
            </a:r>
          </a:p>
          <a:p>
            <a:pPr algn="ctr" fontAlgn="base" indent="0" lvl="0"/>
            <a:r>
              <a:rPr b="false" i="false" strike="noStrike" sz="2900" u="none">
                <a:solidFill>
                  <a:srgbClr val="FFFFFF"/>
                </a:solidFill>
                <a:latin typeface="Arial"/>
              </a:rPr>
              <a:t>Hosanna, hosanna，Jesus died and rose again</a:t>
            </a:r>
          </a:p>
        </p:txBody>
      </p:sp>
      <p:sp>
        <p:nvSpPr>
          <p:cNvPr id="5" name=""/>
          <p:cNvSpPr txBox="1"/>
          <p:nvPr/>
        </p:nvSpPr>
        <p:spPr>
          <a:xfrm rot="0">
            <a:off x="8191500" y="5715000"/>
            <a:ext cx="952500" cy="3714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l" fontAlgn="base" indent="0" lvl="0"/>
            <a:r>
              <a:rPr b="false" i="false" strike="noStrike" sz="2000" u="none">
                <a:solidFill>
                  <a:srgbClr val="FFFFFF"/>
                </a:solidFill>
                <a:latin typeface="Arial"/>
              </a:rPr>
              <a:t>3-R.1</a:t>
            </a:r>
          </a:p>
        </p:txBody>
      </p:sp>
      <p:sp>
        <p:nvSpPr>
          <p:cNvPr id="6" name=""/>
          <p:cNvSpPr txBox="1"/>
          <p:nvPr/>
        </p:nvSpPr>
        <p:spPr>
          <a:xfrm rot="0">
            <a:off x="0" y="6191250"/>
            <a:ext cx="9144000" cy="381000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/>
            <a:r>
              <a:rPr b="false" i="false" strike="noStrike" sz="2400" u="none">
                <a:solidFill>
                  <a:srgbClr val="FFFFFF"/>
                </a:solidFill>
                <a:latin typeface="宋体"/>
              </a:rPr>
              <a:t>以斯拉诗歌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Background" descr="Backgroun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8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2019-02-09T23:18:12+01:00</dcterms:created>
  <dcterms:modified xsi:type="dcterms:W3CDTF">2019-02-09T23:18:12+01:00</dcterms:modified>
  <dc:title>Untitled Presentation</dc:title>
  <dc:description/>
  <dc:subject/>
  <cp:keywords/>
  <cp:category/>
</cp:coreProperties>
</file>