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 <Relationship Id="rId11" Type="http://schemas.openxmlformats.org/officeDocument/2006/relationships/slide" Target="slides/slide9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topic_bg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6.png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7.png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8.png"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lank_black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76275" y="838200"/>
            <a:ext cx="7781925" cy="14954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6000" u="none">
                <a:solidFill>
                  <a:srgbClr val="DBA901"/>
                </a:solidFill>
                <a:latin typeface="宋体"/>
              </a:rPr>
              <a:t>耶稣基督是主</a:t>
            </a:r>
          </a:p>
          <a:p>
            <a:pPr algn="ctr" fontAlgn="base" indent="0" lvl="0"/>
            <a:r>
              <a:rPr b="false" i="false" strike="noStrike" sz="3000" u="none">
                <a:solidFill>
                  <a:srgbClr val="DBA901"/>
                </a:solidFill>
                <a:latin typeface="Arial"/>
              </a:rPr>
              <a:t>Jesus Christ Is Lord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676275" y="3429000"/>
            <a:ext cx="7781925" cy="13620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小羊诗歌:愿祢的国降临</a:t>
            </a:r>
          </a:p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76275" y="5905500"/>
            <a:ext cx="7781925" cy="2952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1600" u="none">
                <a:solidFill>
                  <a:srgbClr val="A994E1"/>
                </a:solidFill>
                <a:latin typeface="宋体"/>
              </a:rPr>
              <a:t/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耶稣基督是主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Jesus Christ Is Lord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因为祂是万王之王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He alone is the King of Kings,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因为祂是万主之主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He alone is the Lord of Lords.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小羊诗歌:愿祢的国降临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耶稣基督是主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Jesus Christ Is Lord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唯有祂从死里复活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From the grave He rose again,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我要敬拜祂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I will worship Him!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小羊诗歌:愿祢的国降临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耶稣基督是主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Jesus Christ Is Lord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万膝要跪拜 万口要承认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Ev'ry knee shall bow,Ev'ry tongue confess,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耶稣基督祂是主(x2)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Jesus Christ is Lord,He is King!(x2)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小羊诗歌:愿祢的国降临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耶稣基督是主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Jesus Christ Is Lord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高唱荣耀哈利路亚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We sing glory hallelujah,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欢呼荣耀哈利路亚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Loudest glory hallelujah.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2-V.1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小羊诗歌:愿祢的国降临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耶稣基督是主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Jesus Christ Is Lord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祂是我的主我的王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He alone is my Lord and King,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我要敬拜祂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I will worship Him!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2-V.2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小羊诗歌:愿祢的国降临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耶稣基督是主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Jesus Christ Is Lord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哈利路亚 哈利路亚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Hallelujah! Hallelujah!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耶稣基督祂是主(x2)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Jesus Christ is Lord,He is King!(x2)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2-R.1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小羊诗歌:愿祢的国降临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耶稣基督是主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Jesus Christ Is Lord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林婉容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万膝要跪拜 万口要承认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Ev'ry knee shall bow,Ev'ry tongue confess,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耶稣基督祢是主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Jesus Christ is Lord, You are King!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3-R.1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小羊诗歌:愿祢的国降临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2019-04-27T18:22:03+02:00</dcterms:created>
  <dcterms:modified xsi:type="dcterms:W3CDTF">2019-04-27T18:22:03+02:00</dcterms:modified>
  <dc:title>Untitled Presentation</dc:title>
  <dc:description/>
  <dc:subject/>
  <cp:keywords/>
  <cp:category/>
</cp:coreProperties>
</file>