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Default Extension="png" ContentType="image/png"/>
</Types>
</file>

<file path=_rels/.rels><?xml version="1.0" encoding="UTF-8" standalone="yes"?>
<Relationships xmlns="http://schemas.openxmlformats.org/package/2006/relationships">
 <Relationship Id="rId3" Type="http://schemas.openxmlformats.org/officeDocument/2006/relationships/extended-properties" Target="docProps/app.xml"/>
 <Relationship Id="rId2" Type="http://schemas.openxmlformats.org/package/2006/relationships/metadata/core-properties" Target="docProps/core.xml"/>
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/>
  <p:notesSz cx="6858000" cy="9144000"/>
</p:presentation>
</file>

<file path=ppt/_rels/presentation.xml.rels><?xml version="1.0" encoding="UTF-8" standalone="yes"?>
<Relationships xmlns="http://schemas.openxmlformats.org/package/2006/relationships">
 <Relationship Id="rId1" Type="http://schemas.openxmlformats.org/officeDocument/2006/relationships/slideMaster" Target="slideMasters/slideMaster1.xml"/>
 <Relationship Id="rId2" Type="http://schemas.openxmlformats.org/officeDocument/2006/relationships/theme" Target="theme/theme1.xml"/>
 <Relationship Id="rId3" Type="http://schemas.openxmlformats.org/officeDocument/2006/relationships/slide" Target="slides/slide1.xml"/>
 <Relationship Id="rId4" Type="http://schemas.openxmlformats.org/officeDocument/2006/relationships/slide" Target="slides/slide2.xml"/>
 <Relationship Id="rId5" Type="http://schemas.openxmlformats.org/officeDocument/2006/relationships/slide" Target="slides/slide3.xml"/>
 <Relationship Id="rId6" Type="http://schemas.openxmlformats.org/officeDocument/2006/relationships/slide" Target="slides/slide4.xml"/>
 <Relationship Id="rId7" Type="http://schemas.openxmlformats.org/officeDocument/2006/relationships/slide" Target="slides/slide5.xml"/>
 <Relationship Id="rId8" Type="http://schemas.openxmlformats.org/officeDocument/2006/relationships/slide" Target="slides/slide6.xml"/>
 <Relationship Id="rId9" Type="http://schemas.openxmlformats.org/officeDocument/2006/relationships/slide" Target="slides/slide7.xml"/>
 <Relationship Id="rId10" Type="http://schemas.openxmlformats.org/officeDocument/2006/relationships/slide" Target="slides/slide8.xml"/>
 <Relationship Id="rId11" Type="http://schemas.openxmlformats.org/officeDocument/2006/relationships/slide" Target="slides/slide9.xml"/>
</Relationships>

</file>

<file path=ppt/slideLayouts/_rels/slideLayout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1.xml"/>
 <Relationship Id="rId2" Type="http://schemas.openxmlformats.org/officeDocument/2006/relationships/slideLayout" Target="../slideLayouts/slideLayout2.xml"/>
 <Relationship Id="rId3" Type="http://schemas.openxmlformats.org/officeDocument/2006/relationships/slideLayout" Target="../slideLayouts/slideLayout3.xml"/>
 <Relationship Id="rId4" Type="http://schemas.openxmlformats.org/officeDocument/2006/relationships/slideLayout" Target="../slideLayouts/slideLayout4.xml"/>
 <Relationship Id="rId5" Type="http://schemas.openxmlformats.org/officeDocument/2006/relationships/slideLayout" Target="../slideLayouts/slideLayout5.xml"/>
 <Relationship Id="rId6" Type="http://schemas.openxmlformats.org/officeDocument/2006/relationships/slideLayout" Target="../slideLayouts/slideLayout6.xml"/>
 <Relationship Id="rId7" Type="http://schemas.openxmlformats.org/officeDocument/2006/relationships/slideLayout" Target="../slideLayouts/slideLayout7.xml"/>
 <Relationship Id="rId8" Type="http://schemas.openxmlformats.org/officeDocument/2006/relationships/slideLayout" Target="../slideLayouts/slideLayout8.xml"/>
 <Relationship Id="rId9" Type="http://schemas.openxmlformats.org/officeDocument/2006/relationships/slideLayout" Target="../slideLayouts/slideLayout9.xml"/>
 <Relationship Id="rId10" Type="http://schemas.openxmlformats.org/officeDocument/2006/relationships/slideLayout" Target="../slideLayouts/slideLayout10.xml"/>
 <Relationship Id="rId11" Type="http://schemas.openxmlformats.org/officeDocument/2006/relationships/slideLayout" Target="../slideLayouts/slideLayout11.xml"/>
 <Relationship Id="rId1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t>&lt;#&gt;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topic_bg1.png"/>
</Relationships>

</file>

<file path=ppt/slides/_rels/slide2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2.png"/>
</Relationships>

</file>

<file path=ppt/slides/_rels/slide3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3.png"/>
</Relationships>

</file>

<file path=ppt/slides/_rels/slide4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4.png"/>
</Relationships>

</file>

<file path=ppt/slides/_rels/slide5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5.png"/>
</Relationships>

</file>

<file path=ppt/slides/_rels/slide6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6.png"/>
</Relationships>

</file>

<file path=ppt/slides/_rels/slide7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7.png"/>
</Relationships>

</file>

<file path=ppt/slides/_rels/slide8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8.png"/>
</Relationships>

</file>

<file path=ppt/slides/_rels/slide9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blank_black9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76275" y="838200"/>
            <a:ext cx="7781925" cy="14954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true" i="false" strike="noStrike" sz="6000" u="none">
                <a:solidFill>
                  <a:srgbClr val="DBA901"/>
                </a:solidFill>
                <a:latin typeface="宋体"/>
              </a:rPr>
              <a:t>耶稣基督是主</a:t>
            </a:r>
          </a:p>
          <a:p>
            <a:pPr algn="ctr" fontAlgn="base" indent="0" lvl="0"/>
            <a:r>
              <a:rPr b="false" i="false" strike="noStrike" sz="3000" u="none">
                <a:solidFill>
                  <a:srgbClr val="DBA901"/>
                </a:solidFill>
                <a:latin typeface="Arial"/>
              </a:rPr>
              <a:t>Jesus Christ Is Lord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676275" y="3429000"/>
            <a:ext cx="7781925" cy="13620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true" i="false" strike="noStrike" sz="4000" u="none">
                <a:solidFill>
                  <a:srgbClr val="FFFFFF"/>
                </a:solidFill>
                <a:latin typeface="宋体"/>
              </a:rPr>
              <a:t>小羊诗歌:愿祢的国降临</a:t>
            </a:r>
          </a:p>
          <a:p>
            <a:pPr algn="ctr" fontAlgn="base" indent="0" lvl="0"/>
            <a:r>
              <a:rPr b="true" i="false" strike="noStrike" sz="4000" u="none">
                <a:solidFill>
                  <a:srgbClr val="FFFFFF"/>
                </a:solidFill>
                <a:latin typeface="宋体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 rot="0">
            <a:off x="676275" y="5905500"/>
            <a:ext cx="7781925" cy="2952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1600" u="none">
                <a:solidFill>
                  <a:srgbClr val="A994E1"/>
                </a:solidFill>
                <a:latin typeface="宋体"/>
              </a:rPr>
              <a:t/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200025"/>
            <a:ext cx="6667500" cy="13239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300" u="none">
                <a:solidFill>
                  <a:srgbClr val="DBA901"/>
                </a:solidFill>
                <a:latin typeface="宋体"/>
              </a:rPr>
              <a:t>耶稣基督是主</a:t>
            </a:r>
          </a:p>
          <a:p>
            <a:pPr algn="l" fontAlgn="base" indent="0" lvl="0"/>
            <a:r>
              <a:rPr b="false" i="false" strike="noStrike" sz="2600" u="none">
                <a:solidFill>
                  <a:srgbClr val="DBA901"/>
                </a:solidFill>
                <a:latin typeface="Arial"/>
              </a:rPr>
              <a:t>Jesus Christ Is Lord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523875"/>
            <a:ext cx="2762250" cy="10001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词 Lyrics: 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林婉容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曲 Composer: 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林婉容</a:t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28575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6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因为祂是万王之王</a:t>
            </a:r>
          </a:p>
          <a:p>
            <a:pPr algn="ctr" fontAlgn="base" indent="0" lvl="0"/>
            <a:r>
              <a:rPr b="false" i="false" strike="noStrike" sz="3300" u="none">
                <a:solidFill>
                  <a:srgbClr val="FFFFFF"/>
                </a:solidFill>
                <a:latin typeface="Arial"/>
              </a:rPr>
              <a:t>He alone is the King of Kings,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因为祂是万主之主</a:t>
            </a:r>
          </a:p>
          <a:p>
            <a:pPr algn="ctr" fontAlgn="base" indent="0" lvl="0"/>
            <a:r>
              <a:rPr b="false" i="false" strike="noStrike" sz="3300" u="none">
                <a:solidFill>
                  <a:srgbClr val="FFFFFF"/>
                </a:solidFill>
                <a:latin typeface="Arial"/>
              </a:rPr>
              <a:t>He alone is the Lord of Lords.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1-V.1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381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小羊诗歌:愿祢的国降临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200025"/>
            <a:ext cx="6667500" cy="13239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300" u="none">
                <a:solidFill>
                  <a:srgbClr val="DBA901"/>
                </a:solidFill>
                <a:latin typeface="宋体"/>
              </a:rPr>
              <a:t>耶稣基督是主</a:t>
            </a:r>
          </a:p>
          <a:p>
            <a:pPr algn="l" fontAlgn="base" indent="0" lvl="0"/>
            <a:r>
              <a:rPr b="false" i="false" strike="noStrike" sz="2600" u="none">
                <a:solidFill>
                  <a:srgbClr val="DBA901"/>
                </a:solidFill>
                <a:latin typeface="Arial"/>
              </a:rPr>
              <a:t>Jesus Christ Is Lord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523875"/>
            <a:ext cx="2762250" cy="10001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词 Lyrics: 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林婉容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曲 Composer: 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林婉容</a:t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28575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6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唯有祂从死里复活</a:t>
            </a:r>
          </a:p>
          <a:p>
            <a:pPr algn="ctr" fontAlgn="base" indent="0" lvl="0"/>
            <a:r>
              <a:rPr b="false" i="false" strike="noStrike" sz="3300" u="none">
                <a:solidFill>
                  <a:srgbClr val="FFFFFF"/>
                </a:solidFill>
                <a:latin typeface="Arial"/>
              </a:rPr>
              <a:t>From the grave He rose again,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我要敬拜祂</a:t>
            </a:r>
          </a:p>
          <a:p>
            <a:pPr algn="ctr" fontAlgn="base" indent="0" lvl="0"/>
            <a:r>
              <a:rPr b="false" i="false" strike="noStrike" sz="3300" u="none">
                <a:solidFill>
                  <a:srgbClr val="FFFFFF"/>
                </a:solidFill>
                <a:latin typeface="Arial"/>
              </a:rPr>
              <a:t>I will worship Him!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1-V.2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381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小羊诗歌:愿祢的国降临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200025"/>
            <a:ext cx="6667500" cy="13239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300" u="none">
                <a:solidFill>
                  <a:srgbClr val="DBA901"/>
                </a:solidFill>
                <a:latin typeface="宋体"/>
              </a:rPr>
              <a:t>耶稣基督是主</a:t>
            </a:r>
          </a:p>
          <a:p>
            <a:pPr algn="l" fontAlgn="base" indent="0" lvl="0"/>
            <a:r>
              <a:rPr b="false" i="false" strike="noStrike" sz="2600" u="none">
                <a:solidFill>
                  <a:srgbClr val="DBA901"/>
                </a:solidFill>
                <a:latin typeface="Arial"/>
              </a:rPr>
              <a:t>Jesus Christ Is Lord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523875"/>
            <a:ext cx="2762250" cy="10001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词 Lyrics: 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林婉容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曲 Composer: 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林婉容</a:t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28575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6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万膝要跪拜 万口要承认</a:t>
            </a:r>
          </a:p>
          <a:p>
            <a:pPr algn="ctr" fontAlgn="base" indent="0" lvl="0"/>
            <a:r>
              <a:rPr b="false" i="false" strike="noStrike" sz="3300" u="none">
                <a:solidFill>
                  <a:srgbClr val="FFFFFF"/>
                </a:solidFill>
                <a:latin typeface="Arial"/>
              </a:rPr>
              <a:t>Ev'ry knee shall bow,Ev'ry tongue confess,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耶稣基督祂是主(x2)</a:t>
            </a:r>
          </a:p>
          <a:p>
            <a:pPr algn="ctr" fontAlgn="base" indent="0" lvl="0"/>
            <a:r>
              <a:rPr b="false" i="false" strike="noStrike" sz="3300" u="none">
                <a:solidFill>
                  <a:srgbClr val="FFFFFF"/>
                </a:solidFill>
                <a:latin typeface="Arial"/>
              </a:rPr>
              <a:t>Jesus Christ is Lord,He is King!(x2)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1-R.1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381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小羊诗歌:愿祢的国降临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200025"/>
            <a:ext cx="6667500" cy="13239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300" u="none">
                <a:solidFill>
                  <a:srgbClr val="DBA901"/>
                </a:solidFill>
                <a:latin typeface="宋体"/>
              </a:rPr>
              <a:t>耶稣基督是主</a:t>
            </a:r>
          </a:p>
          <a:p>
            <a:pPr algn="l" fontAlgn="base" indent="0" lvl="0"/>
            <a:r>
              <a:rPr b="false" i="false" strike="noStrike" sz="2600" u="none">
                <a:solidFill>
                  <a:srgbClr val="DBA901"/>
                </a:solidFill>
                <a:latin typeface="Arial"/>
              </a:rPr>
              <a:t>Jesus Christ Is Lord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523875"/>
            <a:ext cx="2762250" cy="10001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词 Lyrics: 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林婉容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曲 Composer: 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林婉容</a:t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28575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6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高唱荣耀哈利路亚</a:t>
            </a:r>
          </a:p>
          <a:p>
            <a:pPr algn="ctr" fontAlgn="base" indent="0" lvl="0"/>
            <a:r>
              <a:rPr b="false" i="false" strike="noStrike" sz="3300" u="none">
                <a:solidFill>
                  <a:srgbClr val="FFFFFF"/>
                </a:solidFill>
                <a:latin typeface="Arial"/>
              </a:rPr>
              <a:t>We sing glory hallelujah,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欢呼荣耀哈利路亚</a:t>
            </a:r>
          </a:p>
          <a:p>
            <a:pPr algn="ctr" fontAlgn="base" indent="0" lvl="0"/>
            <a:r>
              <a:rPr b="false" i="false" strike="noStrike" sz="3300" u="none">
                <a:solidFill>
                  <a:srgbClr val="FFFFFF"/>
                </a:solidFill>
                <a:latin typeface="Arial"/>
              </a:rPr>
              <a:t>Loudest glory hallelujah.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2-V.1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381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小羊诗歌:愿祢的国降临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200025"/>
            <a:ext cx="6667500" cy="13239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300" u="none">
                <a:solidFill>
                  <a:srgbClr val="DBA901"/>
                </a:solidFill>
                <a:latin typeface="宋体"/>
              </a:rPr>
              <a:t>耶稣基督是主</a:t>
            </a:r>
          </a:p>
          <a:p>
            <a:pPr algn="l" fontAlgn="base" indent="0" lvl="0"/>
            <a:r>
              <a:rPr b="false" i="false" strike="noStrike" sz="2600" u="none">
                <a:solidFill>
                  <a:srgbClr val="DBA901"/>
                </a:solidFill>
                <a:latin typeface="Arial"/>
              </a:rPr>
              <a:t>Jesus Christ Is Lord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523875"/>
            <a:ext cx="2762250" cy="10001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词 Lyrics: 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林婉容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曲 Composer: 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林婉容</a:t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28575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6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祂是我的主我的王</a:t>
            </a:r>
          </a:p>
          <a:p>
            <a:pPr algn="ctr" fontAlgn="base" indent="0" lvl="0"/>
            <a:r>
              <a:rPr b="false" i="false" strike="noStrike" sz="3300" u="none">
                <a:solidFill>
                  <a:srgbClr val="FFFFFF"/>
                </a:solidFill>
                <a:latin typeface="Arial"/>
              </a:rPr>
              <a:t>He alone is my Lord and King,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我要敬拜祂</a:t>
            </a:r>
          </a:p>
          <a:p>
            <a:pPr algn="ctr" fontAlgn="base" indent="0" lvl="0"/>
            <a:r>
              <a:rPr b="false" i="false" strike="noStrike" sz="3300" u="none">
                <a:solidFill>
                  <a:srgbClr val="FFFFFF"/>
                </a:solidFill>
                <a:latin typeface="Arial"/>
              </a:rPr>
              <a:t>I will worship Him!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2-V.2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381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小羊诗歌:愿祢的国降临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200025"/>
            <a:ext cx="6667500" cy="13239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300" u="none">
                <a:solidFill>
                  <a:srgbClr val="DBA901"/>
                </a:solidFill>
                <a:latin typeface="宋体"/>
              </a:rPr>
              <a:t>耶稣基督是主</a:t>
            </a:r>
          </a:p>
          <a:p>
            <a:pPr algn="l" fontAlgn="base" indent="0" lvl="0"/>
            <a:r>
              <a:rPr b="false" i="false" strike="noStrike" sz="2600" u="none">
                <a:solidFill>
                  <a:srgbClr val="DBA901"/>
                </a:solidFill>
                <a:latin typeface="Arial"/>
              </a:rPr>
              <a:t>Jesus Christ Is Lord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523875"/>
            <a:ext cx="2762250" cy="10001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词 Lyrics: 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林婉容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曲 Composer: 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林婉容</a:t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28575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6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哈利路亚 哈利路亚</a:t>
            </a:r>
          </a:p>
          <a:p>
            <a:pPr algn="ctr" fontAlgn="base" indent="0" lvl="0"/>
            <a:r>
              <a:rPr b="false" i="false" strike="noStrike" sz="3300" u="none">
                <a:solidFill>
                  <a:srgbClr val="FFFFFF"/>
                </a:solidFill>
                <a:latin typeface="Arial"/>
              </a:rPr>
              <a:t>Hallelujah! Hallelujah!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耶稣基督祂是主(x2)</a:t>
            </a:r>
          </a:p>
          <a:p>
            <a:pPr algn="ctr" fontAlgn="base" indent="0" lvl="0"/>
            <a:r>
              <a:rPr b="false" i="false" strike="noStrike" sz="3300" u="none">
                <a:solidFill>
                  <a:srgbClr val="FFFFFF"/>
                </a:solidFill>
                <a:latin typeface="Arial"/>
              </a:rPr>
              <a:t>Jesus Christ is Lord,He is King!(x2)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2-R.1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381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小羊诗歌:愿祢的国降临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200025"/>
            <a:ext cx="6667500" cy="13239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300" u="none">
                <a:solidFill>
                  <a:srgbClr val="DBA901"/>
                </a:solidFill>
                <a:latin typeface="宋体"/>
              </a:rPr>
              <a:t>耶稣基督是主</a:t>
            </a:r>
          </a:p>
          <a:p>
            <a:pPr algn="l" fontAlgn="base" indent="0" lvl="0"/>
            <a:r>
              <a:rPr b="false" i="false" strike="noStrike" sz="2600" u="none">
                <a:solidFill>
                  <a:srgbClr val="DBA901"/>
                </a:solidFill>
                <a:latin typeface="Arial"/>
              </a:rPr>
              <a:t>Jesus Christ Is Lord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523875"/>
            <a:ext cx="2762250" cy="10001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词 Lyrics: 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林婉容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曲 Composer: 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林婉容</a:t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28575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6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万膝要跪拜 万口要承认</a:t>
            </a:r>
          </a:p>
          <a:p>
            <a:pPr algn="ctr" fontAlgn="base" indent="0" lvl="0"/>
            <a:r>
              <a:rPr b="false" i="false" strike="noStrike" sz="3300" u="none">
                <a:solidFill>
                  <a:srgbClr val="FFFFFF"/>
                </a:solidFill>
                <a:latin typeface="Arial"/>
              </a:rPr>
              <a:t>Ev'ry knee shall bow,Ev'ry tongue confess,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耶稣基督祢是主</a:t>
            </a:r>
          </a:p>
          <a:p>
            <a:pPr algn="ctr" fontAlgn="base" indent="0" lvl="0"/>
            <a:r>
              <a:rPr b="false" i="false" strike="noStrike" sz="3300" u="none">
                <a:solidFill>
                  <a:srgbClr val="FFFFFF"/>
                </a:solidFill>
                <a:latin typeface="Arial"/>
              </a:rPr>
              <a:t>Jesus Christ is Lord, You are King!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3-R.1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381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小羊诗歌:愿祢的国降临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9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2019-04-27T18:22:03+02:00</dcterms:created>
  <dcterms:modified xsi:type="dcterms:W3CDTF">2019-04-27T18:22:03+02:00</dcterms:modified>
  <dc:title>Untitled Presentation</dc:title>
  <dc:description/>
  <dc:subject/>
  <cp:keywords/>
  <cp:category/>
</cp:coreProperties>
</file>