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10/08/2019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76275" y="838200"/>
            <a:ext cx="7781925" cy="149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6000" b="1" i="0" u="none" strike="noStrike">
                <a:solidFill>
                  <a:srgbClr val="DBA901"/>
                </a:solidFill>
                <a:latin typeface="宋体"/>
              </a:rPr>
              <a:t>祢坐着为王</a:t>
            </a:r>
          </a:p>
          <a:p>
            <a:pPr lvl="0" indent="0" algn="ctr" fontAlgn="base"/>
            <a:r>
              <a:rPr sz="3000" b="0" i="0" u="none" strike="noStrike">
                <a:solidFill>
                  <a:srgbClr val="DBA901"/>
                </a:solidFill>
                <a:latin typeface="Arial"/>
              </a:rPr>
              <a:t>You Sit as King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76275" y="3429000"/>
            <a:ext cx="7781925" cy="1266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700" b="1" i="0" u="none" strike="noStrike">
                <a:solidFill>
                  <a:srgbClr val="FFFFFF"/>
                </a:solidFill>
                <a:latin typeface="宋体"/>
              </a:rPr>
              <a:t>生命河灵粮堂 耶稣万国的盼望</a:t>
            </a:r>
          </a:p>
          <a:p>
            <a:pPr lvl="0" indent="0" algn="ctr" fontAlgn="base"/>
            <a:endParaRPr sz="3700" b="1" i="0" u="none" strike="noStrike">
              <a:solidFill>
                <a:srgbClr val="FFFFFF"/>
              </a:solidFill>
              <a:latin typeface="宋体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76275" y="5905500"/>
            <a:ext cx="7781925" cy="295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祢坐着为王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You Sit as King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feld 3"/>
          <p:cNvSpPr txBox="1"/>
          <p:nvPr/>
        </p:nvSpPr>
        <p:spPr>
          <a:xfrm>
            <a:off x="0" y="1619250"/>
            <a:ext cx="9144000" cy="285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主耶和华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满有怜悯和恩典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Lord Jehovah gracious and compassionate,  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我投靠在祢翅膀荫下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Beneath the shadow of Your wings I hide.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生命河灵粮堂 耶稣万国的盼望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祢坐着为王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You Sit as King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feld 3"/>
          <p:cNvSpPr txBox="1"/>
          <p:nvPr/>
        </p:nvSpPr>
        <p:spPr>
          <a:xfrm>
            <a:off x="0" y="1619250"/>
            <a:ext cx="9144000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当我回转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一宿虽然有哭泣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</a:p>
          <a:p>
            <a:pPr lvl="0" indent="0" algn="ctr" fontAlgn="base"/>
            <a:r>
              <a:rPr sz="2800" b="0" i="0" u="none" strike="noStrike" dirty="0">
                <a:solidFill>
                  <a:srgbClr val="FFFFFF"/>
                </a:solidFill>
                <a:latin typeface="Arial"/>
              </a:rPr>
              <a:t>When I look back, though there's weeping in the night,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早晨必欢呼喜乐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000" b="0" i="0" u="none" strike="noStrike" dirty="0">
                <a:solidFill>
                  <a:srgbClr val="FFFFFF"/>
                </a:solidFill>
                <a:latin typeface="Arial"/>
              </a:rPr>
              <a:t>but the morn brings shouts of joy with it.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生命河灵粮堂 耶稣万国的盼望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祢坐着为王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You Sit as King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feld 3"/>
          <p:cNvSpPr txBox="1"/>
          <p:nvPr/>
        </p:nvSpPr>
        <p:spPr>
          <a:xfrm>
            <a:off x="0" y="1619250"/>
            <a:ext cx="9144000" cy="285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祢坐着为王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到永永远远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You sit as King, yes and forever, 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虽洪水翻腾</a:t>
            </a:r>
            <a:r>
              <a:rPr sz="4800" b="1" i="0" u="none" strike="noStrike" dirty="0">
                <a:solidFill>
                  <a:srgbClr val="FFFFFF"/>
                </a:solidFill>
                <a:latin typeface="宋体"/>
              </a:rPr>
              <a:t> </a:t>
            </a:r>
            <a:r>
              <a:rPr sz="4800" b="1" i="0" u="none" strike="noStrike" dirty="0" err="1">
                <a:solidFill>
                  <a:srgbClr val="FFFFFF"/>
                </a:solidFill>
                <a:latin typeface="宋体"/>
              </a:rPr>
              <a:t>我坚定仰望祢</a:t>
            </a:r>
            <a:endParaRPr sz="4800" b="1" i="0" u="none" strike="noStrike" dirty="0">
              <a:solidFill>
                <a:srgbClr val="FFFFFF"/>
              </a:solidFill>
              <a:latin typeface="宋体"/>
            </a:endParaRPr>
          </a:p>
          <a:p>
            <a:pPr lvl="0" indent="0" algn="ctr" fontAlgn="base"/>
            <a:r>
              <a:rPr sz="3300" b="0" i="0" u="none" strike="noStrike" dirty="0">
                <a:solidFill>
                  <a:srgbClr val="FFFFFF"/>
                </a:solidFill>
                <a:latin typeface="Arial"/>
              </a:rPr>
              <a:t>though waters flood I still will trust in You.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生命河灵粮堂 耶稣万国的盼望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19125" y="200025"/>
            <a:ext cx="6667500" cy="132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5300" b="1" i="0" u="none" strike="noStrike">
                <a:solidFill>
                  <a:srgbClr val="DBA901"/>
                </a:solidFill>
                <a:latin typeface="宋体"/>
              </a:rPr>
              <a:t>祢坐着为王</a:t>
            </a:r>
          </a:p>
          <a:p>
            <a:pPr lvl="0" indent="0" algn="l" fontAlgn="base"/>
            <a:r>
              <a:rPr sz="2600" b="0" i="0" u="none" strike="noStrike">
                <a:solidFill>
                  <a:srgbClr val="DBA901"/>
                </a:solidFill>
                <a:latin typeface="Arial"/>
              </a:rPr>
              <a:t>You Sit as King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762625" y="933450"/>
            <a:ext cx="2762250" cy="590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r" fontAlgn="base"/>
            <a:endParaRPr/>
          </a:p>
          <a:p>
            <a:pPr lvl="0" indent="0" algn="r" fontAlgn="base"/>
            <a:endParaRPr/>
          </a:p>
        </p:txBody>
      </p:sp>
      <p:sp>
        <p:nvSpPr>
          <p:cNvPr id="4" name="Textfeld 3"/>
          <p:cNvSpPr txBox="1"/>
          <p:nvPr/>
        </p:nvSpPr>
        <p:spPr>
          <a:xfrm>
            <a:off x="0" y="1619250"/>
            <a:ext cx="9144000" cy="2857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>
                <a:solidFill>
                  <a:srgbClr val="FFFFFF"/>
                </a:solidFill>
                <a:latin typeface="宋体"/>
              </a:rPr>
              <a:t>祢坐着为王 垂听我呼求</a:t>
            </a:r>
          </a:p>
          <a:p>
            <a:pPr lvl="0" indent="0" algn="ctr" fontAlgn="base"/>
            <a:r>
              <a:rPr sz="3300" b="0" i="0" u="none" strike="noStrike">
                <a:solidFill>
                  <a:srgbClr val="FFFFFF"/>
                </a:solidFill>
                <a:latin typeface="Arial"/>
              </a:rPr>
              <a:t>You sit as King, You listen to my cry, </a:t>
            </a:r>
          </a:p>
          <a:p>
            <a:pPr lvl="0" indent="0" algn="ctr" fontAlgn="base">
              <a:spcBef>
                <a:spcPts val="600"/>
              </a:spcBef>
            </a:pPr>
            <a:r>
              <a:rPr sz="4800" b="1" i="0" u="none" strike="noStrike">
                <a:solidFill>
                  <a:srgbClr val="FFFFFF"/>
                </a:solidFill>
                <a:latin typeface="宋体"/>
              </a:rPr>
              <a:t>使我灵苏醒 有复活的生命</a:t>
            </a:r>
          </a:p>
          <a:p>
            <a:pPr lvl="0" indent="0" algn="ctr" fontAlgn="base"/>
            <a:r>
              <a:rPr sz="3300" b="0" i="0" u="none" strike="noStrike">
                <a:solidFill>
                  <a:srgbClr val="FFFFFF"/>
                </a:solidFill>
                <a:latin typeface="Arial"/>
              </a:rPr>
              <a:t>You refresh my soul, I've resurrected life.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8191500" y="5715000"/>
            <a:ext cx="952500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2000" b="0" i="0" u="none" strike="noStrik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0" y="6191250"/>
            <a:ext cx="914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400" b="0" i="0" u="none" strike="noStrike">
                <a:solidFill>
                  <a:srgbClr val="FFFFFF"/>
                </a:solidFill>
                <a:latin typeface="宋体"/>
              </a:rPr>
              <a:t>生命河灵粮堂 耶稣万国的盼望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Bildschirmpräsentation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liao qixiong</cp:lastModifiedBy>
  <cp:revision>1</cp:revision>
  <dcterms:created xsi:type="dcterms:W3CDTF">2019-08-10T16:04:03Z</dcterms:created>
  <dcterms:modified xsi:type="dcterms:W3CDTF">2019-08-10T16:04:49Z</dcterms:modified>
  <cp:category/>
</cp:coreProperties>
</file>