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22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20/10/2018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20/10/2018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20/10/2018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20/10/2018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20/10/2018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20/10/2018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20/10/2018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20/10/2018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20/10/2018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20/10/2018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20/10/2018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20/10/2018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76275" y="838200"/>
            <a:ext cx="7781925" cy="1495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6000" b="1" i="0" u="none" strike="noStrike">
                <a:solidFill>
                  <a:srgbClr val="DBA901"/>
                </a:solidFill>
                <a:latin typeface="宋体"/>
              </a:rPr>
              <a:t>活出爱</a:t>
            </a:r>
          </a:p>
          <a:p>
            <a:pPr lvl="0" indent="0" algn="ctr" fontAlgn="base"/>
            <a:r>
              <a:rPr sz="3000" b="0" i="0" u="none" strike="noStrike">
                <a:solidFill>
                  <a:srgbClr val="DBA901"/>
                </a:solidFill>
                <a:latin typeface="Arial"/>
              </a:rPr>
              <a:t>Live Out Love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6275" y="3429000"/>
            <a:ext cx="7781925" cy="1362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4000" b="1" i="0" u="none" strike="noStrike">
                <a:solidFill>
                  <a:srgbClr val="FFFFFF"/>
                </a:solidFill>
                <a:latin typeface="宋体"/>
              </a:rPr>
              <a:t>泥土音乐</a:t>
            </a:r>
          </a:p>
          <a:p>
            <a:pPr lvl="0" indent="0" algn="ctr" fontAlgn="base"/>
            <a:r>
              <a:rPr sz="4000" b="1" i="0" u="none" strike="noStrike">
                <a:solidFill>
                  <a:srgbClr val="FFFFFF"/>
                </a:solidFill>
                <a:latin typeface="宋体"/>
              </a:rPr>
              <a:t>Clay Music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6275" y="5905500"/>
            <a:ext cx="7781925" cy="295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5300" b="1" i="0" u="none" strike="noStrike">
                <a:solidFill>
                  <a:srgbClr val="DBA901"/>
                </a:solidFill>
                <a:latin typeface="宋体"/>
              </a:rPr>
              <a:t>活出爱</a:t>
            </a:r>
          </a:p>
          <a:p>
            <a:pPr lvl="0" indent="0" algn="l" fontAlgn="base"/>
            <a:r>
              <a:rPr sz="2600" b="0" i="0" u="none" strike="noStrike">
                <a:solidFill>
                  <a:srgbClr val="DBA901"/>
                </a:solidFill>
                <a:latin typeface="Arial"/>
              </a:rPr>
              <a:t>Live Out Love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62625" y="523875"/>
            <a:ext cx="2762250" cy="100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盛曉玫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盛曉玫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619250"/>
            <a:ext cx="91440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有一份爱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从天而来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800" b="0" i="0" u="none" strike="noStrike" dirty="0">
                <a:solidFill>
                  <a:srgbClr val="FFFFFF"/>
                </a:solidFill>
                <a:latin typeface="Arial"/>
              </a:rPr>
              <a:t>A measure of love from heaven has come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比山高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比海深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400" b="0" i="0" u="none" strike="noStrike" dirty="0">
                <a:solidFill>
                  <a:srgbClr val="FFFFFF"/>
                </a:solidFill>
                <a:latin typeface="Arial"/>
              </a:rPr>
              <a:t>Like the height of mountains, like the depth of the oceans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测不透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摸不着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却看得见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400" b="0" i="0" u="none" strike="noStrike" dirty="0">
                <a:solidFill>
                  <a:srgbClr val="FFFFFF"/>
                </a:solidFill>
                <a:latin typeface="Arial"/>
              </a:rPr>
              <a:t>The mind cannot understand it; the hand cannot grasp it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1-V.1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泥土音乐 Clay Music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5300" b="1" i="0" u="none" strike="noStrike">
                <a:solidFill>
                  <a:srgbClr val="DBA901"/>
                </a:solidFill>
                <a:latin typeface="宋体"/>
              </a:rPr>
              <a:t>活出爱</a:t>
            </a:r>
          </a:p>
          <a:p>
            <a:pPr lvl="0" indent="0" algn="l" fontAlgn="base"/>
            <a:r>
              <a:rPr sz="2600" b="0" i="0" u="none" strike="noStrike">
                <a:solidFill>
                  <a:srgbClr val="DBA901"/>
                </a:solidFill>
                <a:latin typeface="Arial"/>
              </a:rPr>
              <a:t>Live Out Love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62625" y="523875"/>
            <a:ext cx="2762250" cy="100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盛曉玫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盛曉玫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619250"/>
            <a:ext cx="91440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因为有你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因为有我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800" b="0" i="0" u="none" strike="noStrike" dirty="0">
                <a:solidFill>
                  <a:srgbClr val="FFFFFF"/>
                </a:solidFill>
                <a:latin typeface="Arial"/>
              </a:rPr>
              <a:t>Because there is you, because there is me,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甘心给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用心爱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800" b="0" i="0" u="none" strike="noStrike" dirty="0">
                <a:solidFill>
                  <a:srgbClr val="FFFFFF"/>
                </a:solidFill>
                <a:latin typeface="Arial"/>
              </a:rPr>
              <a:t>Willing to give, and diligently love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把心中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这一份爱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活出来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800" b="0" i="0" u="none" strike="noStrike" dirty="0">
                <a:solidFill>
                  <a:srgbClr val="FFFFFF"/>
                </a:solidFill>
                <a:latin typeface="Arial"/>
              </a:rPr>
              <a:t>Holding in one's heart, a measure of love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1-V.2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泥土音乐 Clay Music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5300" b="1" i="0" u="none" strike="noStrike">
                <a:solidFill>
                  <a:srgbClr val="DBA901"/>
                </a:solidFill>
                <a:latin typeface="宋体"/>
              </a:rPr>
              <a:t>活出爱</a:t>
            </a:r>
          </a:p>
          <a:p>
            <a:pPr lvl="0" indent="0" algn="l" fontAlgn="base"/>
            <a:r>
              <a:rPr sz="2600" b="0" i="0" u="none" strike="noStrike">
                <a:solidFill>
                  <a:srgbClr val="DBA901"/>
                </a:solidFill>
                <a:latin typeface="Arial"/>
              </a:rPr>
              <a:t>Live Out Love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62625" y="523875"/>
            <a:ext cx="2762250" cy="100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盛曉玫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盛曉玫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619250"/>
            <a:ext cx="91440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耶稣的爱激励我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800" b="0" i="0" u="none" strike="noStrike" dirty="0">
                <a:solidFill>
                  <a:srgbClr val="FFFFFF"/>
                </a:solidFill>
                <a:latin typeface="Arial"/>
              </a:rPr>
              <a:t>Jesus' love encourages me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敞开我的生命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800" b="0" i="0" u="none" strike="noStrike" dirty="0">
                <a:solidFill>
                  <a:srgbClr val="FFFFFF"/>
                </a:solidFill>
                <a:latin typeface="Arial"/>
              </a:rPr>
              <a:t>to open wide my life,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让自己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成为别人祝福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800" b="0" i="0" u="none" strike="noStrike" dirty="0">
                <a:solidFill>
                  <a:srgbClr val="FFFFFF"/>
                </a:solidFill>
                <a:latin typeface="Arial"/>
              </a:rPr>
              <a:t>letting myself turn into someone else's blessing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1-R.1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泥土音乐 Clay Music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5300" b="1" i="0" u="none" strike="noStrike">
                <a:solidFill>
                  <a:srgbClr val="DBA901"/>
                </a:solidFill>
                <a:latin typeface="宋体"/>
              </a:rPr>
              <a:t>活出爱</a:t>
            </a:r>
          </a:p>
          <a:p>
            <a:pPr lvl="0" indent="0" algn="l" fontAlgn="base"/>
            <a:r>
              <a:rPr sz="2600" b="0" i="0" u="none" strike="noStrike">
                <a:solidFill>
                  <a:srgbClr val="DBA901"/>
                </a:solidFill>
                <a:latin typeface="Arial"/>
              </a:rPr>
              <a:t>Live Out Love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62625" y="523875"/>
            <a:ext cx="2762250" cy="100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盛曉玫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盛曉玫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619250"/>
            <a:ext cx="91440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耶稣的爱点燃我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800" b="0" i="0" u="none" strike="noStrike" dirty="0">
                <a:solidFill>
                  <a:srgbClr val="FFFFFF"/>
                </a:solidFill>
                <a:latin typeface="Arial"/>
              </a:rPr>
              <a:t>Jesus' love sets me alight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心中熊熊爱火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800" b="0" i="0" u="none" strike="noStrike" dirty="0">
                <a:solidFill>
                  <a:srgbClr val="FFFFFF"/>
                </a:solidFill>
                <a:latin typeface="Arial"/>
              </a:rPr>
              <a:t>in my heart, a fierce love's fire.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我们一起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向世界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活出爱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800" b="0" i="0" u="none" strike="noStrike" dirty="0">
                <a:solidFill>
                  <a:srgbClr val="FFFFFF"/>
                </a:solidFill>
                <a:latin typeface="Arial"/>
              </a:rPr>
              <a:t>We can together, toward the world, live out love.﻿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1-R.2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泥土音乐 Clay Music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全屏显示(4:3)</PresentationFormat>
  <Paragraphs>60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qx</cp:lastModifiedBy>
  <cp:revision>4</cp:revision>
  <dcterms:created xsi:type="dcterms:W3CDTF">2017-07-15T06:58:25Z</dcterms:created>
  <dcterms:modified xsi:type="dcterms:W3CDTF">2018-10-20T13:28:41Z</dcterms:modified>
  <cp:category/>
</cp:coreProperties>
</file>