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25/12/2018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ctr" fontAlgn="base"/>
            <a:r>
              <a:rPr sz="30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5" y="3429000"/>
            <a:ext cx="7781925" cy="136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泥土音乐</a:t>
            </a:r>
          </a:p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Clay Music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275" y="5905500"/>
            <a:ext cx="7781925" cy="2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0" i="0" u="none" strike="noStrike">
                <a:solidFill>
                  <a:srgbClr val="A994E1"/>
                </a:solidFill>
                <a:latin typeface="宋体"/>
              </a:rPr>
              <a:t>Copyright © 泥土音乐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38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000" b="1" i="0" u="none" strike="noStrike" dirty="0" err="1">
                <a:solidFill>
                  <a:srgbClr val="FFFFFF"/>
                </a:solidFill>
                <a:latin typeface="宋体"/>
              </a:rPr>
              <a:t>站在大海边，才发现自己是多渺小</a:t>
            </a:r>
            <a:endParaRPr sz="40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By the ocean's </a:t>
            </a:r>
            <a:r>
              <a:rPr sz="2800" b="0" i="0" u="none" strike="noStrike" dirty="0" err="1">
                <a:solidFill>
                  <a:srgbClr val="FFFFFF"/>
                </a:solidFill>
                <a:latin typeface="Arial"/>
              </a:rPr>
              <a:t>shores,there</a:t>
            </a:r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 I saw how truly small I am;</a:t>
            </a:r>
          </a:p>
          <a:p>
            <a:pPr lvl="0" indent="0" algn="ctr" fontAlgn="base">
              <a:spcBef>
                <a:spcPts val="600"/>
              </a:spcBef>
            </a:pPr>
            <a:r>
              <a:rPr sz="4000" b="1" i="0" u="none" strike="noStrike" dirty="0" err="1">
                <a:solidFill>
                  <a:srgbClr val="FFFFFF"/>
                </a:solidFill>
                <a:latin typeface="宋体"/>
              </a:rPr>
              <a:t>登上最高山，才发现天有多高</a:t>
            </a:r>
            <a:endParaRPr sz="40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on the highest </a:t>
            </a:r>
            <a:r>
              <a:rPr sz="2800" b="0" i="0" u="none" strike="noStrike" dirty="0" err="1">
                <a:solidFill>
                  <a:srgbClr val="FFFFFF"/>
                </a:solidFill>
                <a:latin typeface="Arial"/>
              </a:rPr>
              <a:t>mount',there</a:t>
            </a:r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 I saw how high's the sky!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55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300" b="1" i="0" u="none" strike="noStrike" dirty="0" err="1">
                <a:solidFill>
                  <a:srgbClr val="FFFFFF"/>
                </a:solidFill>
                <a:latin typeface="宋体"/>
              </a:rPr>
              <a:t>浩瀚的宇宙中，我真的微不足道</a:t>
            </a:r>
            <a:endParaRPr sz="43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000" b="0" i="0" u="none" strike="noStrike" dirty="0">
                <a:solidFill>
                  <a:srgbClr val="FFFFFF"/>
                </a:solidFill>
                <a:latin typeface="Arial"/>
              </a:rPr>
              <a:t>In this great universe, insignificant I am!</a:t>
            </a:r>
          </a:p>
          <a:p>
            <a:pPr lvl="0" indent="0" algn="ctr" fontAlgn="base">
              <a:spcBef>
                <a:spcPts val="600"/>
              </a:spcBef>
            </a:pPr>
            <a:r>
              <a:rPr sz="4300" b="1" i="0" u="none" strike="noStrike" dirty="0" err="1">
                <a:solidFill>
                  <a:srgbClr val="FFFFFF"/>
                </a:solidFill>
                <a:latin typeface="宋体"/>
              </a:rPr>
              <a:t>像灰尘</a:t>
            </a:r>
            <a:r>
              <a:rPr sz="43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300" b="1" i="0" u="none" strike="noStrike" dirty="0" err="1">
                <a:solidFill>
                  <a:srgbClr val="FFFFFF"/>
                </a:solidFill>
                <a:latin typeface="宋体"/>
              </a:rPr>
              <a:t>消失也没人知道</a:t>
            </a:r>
            <a:endParaRPr sz="43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000" b="0" i="0" u="none" strike="noStrike" dirty="0">
                <a:solidFill>
                  <a:srgbClr val="FFFFFF"/>
                </a:solidFill>
                <a:latin typeface="Arial"/>
              </a:rPr>
              <a:t>Just as </a:t>
            </a:r>
            <a:r>
              <a:rPr sz="3000" b="0" i="0" u="none" strike="noStrike" dirty="0" err="1">
                <a:solidFill>
                  <a:srgbClr val="FFFFFF"/>
                </a:solidFill>
                <a:latin typeface="Arial"/>
              </a:rPr>
              <a:t>dust,who's</a:t>
            </a:r>
            <a:r>
              <a:rPr sz="3000" b="0" i="0" u="none" strike="noStrike" dirty="0">
                <a:solidFill>
                  <a:srgbClr val="FFFFFF"/>
                </a:solidFill>
                <a:latin typeface="Arial"/>
              </a:rPr>
              <a:t> passing no one does care.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400" b="1" i="0" u="none" strike="noStrike" dirty="0" err="1">
                <a:solidFill>
                  <a:srgbClr val="FFFFFF"/>
                </a:solidFill>
                <a:latin typeface="宋体"/>
              </a:rPr>
              <a:t>夜空的星星</a:t>
            </a:r>
            <a:r>
              <a:rPr sz="44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400" b="1" i="0" u="none" strike="noStrike" dirty="0" err="1" smtClean="0">
                <a:solidFill>
                  <a:srgbClr val="FFFFFF"/>
                </a:solidFill>
                <a:latin typeface="宋体"/>
              </a:rPr>
              <a:t>彷佛在对着我微微笑</a:t>
            </a:r>
            <a:endParaRPr sz="44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700" b="0" i="0" u="none" strike="noStrike" dirty="0">
                <a:solidFill>
                  <a:srgbClr val="FFFFFF"/>
                </a:solidFill>
                <a:latin typeface="Arial"/>
              </a:rPr>
              <a:t>Sparkling stars at </a:t>
            </a:r>
            <a:r>
              <a:rPr sz="2700" b="0" i="0" u="none" strike="noStrike" dirty="0" err="1">
                <a:solidFill>
                  <a:srgbClr val="FFFFFF"/>
                </a:solidFill>
                <a:latin typeface="Arial"/>
              </a:rPr>
              <a:t>night,they</a:t>
            </a:r>
            <a:r>
              <a:rPr sz="2700" b="0" i="0" u="none" strike="noStrike" dirty="0">
                <a:solidFill>
                  <a:srgbClr val="FFFFFF"/>
                </a:solidFill>
                <a:latin typeface="Arial"/>
              </a:rPr>
              <a:t> seemingly gently smile at me,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400" b="1" i="0" u="none" strike="noStrike" dirty="0" err="1">
                <a:solidFill>
                  <a:srgbClr val="FFFFFF"/>
                </a:solidFill>
                <a:latin typeface="宋体"/>
              </a:rPr>
              <a:t>轻声告诉我</a:t>
            </a:r>
            <a:r>
              <a:rPr sz="44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400" b="1" i="0" u="none" strike="noStrike" dirty="0" err="1" smtClean="0">
                <a:solidFill>
                  <a:srgbClr val="FFFFFF"/>
                </a:solidFill>
                <a:latin typeface="宋体"/>
              </a:rPr>
              <a:t>一切祂都看见了</a:t>
            </a:r>
            <a:endParaRPr sz="44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700" b="0" i="0" u="none" strike="noStrike" dirty="0">
                <a:solidFill>
                  <a:srgbClr val="FFFFFF"/>
                </a:solidFill>
                <a:latin typeface="Arial"/>
              </a:rPr>
              <a:t>softly telling </a:t>
            </a:r>
            <a:r>
              <a:rPr sz="2700" b="0" i="0" u="none" strike="noStrike" dirty="0" err="1">
                <a:solidFill>
                  <a:srgbClr val="FFFFFF"/>
                </a:solidFill>
                <a:latin typeface="Arial"/>
              </a:rPr>
              <a:t>me,the</a:t>
            </a:r>
            <a:r>
              <a:rPr sz="2700" b="0" i="0" u="none" strike="noStrike" dirty="0">
                <a:solidFill>
                  <a:srgbClr val="FFFFFF"/>
                </a:solidFill>
                <a:latin typeface="Arial"/>
              </a:rPr>
              <a:t> Lord has seen everything.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73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我所有挣扎，所有软弱和跌倒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All of me struggles, every weakness every fall,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将成为主恩典的记号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。</a:t>
            </a: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the marks of the Lord's grace they'll become.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当我呼求，耶稣听见我的祷告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Each time I </a:t>
            </a:r>
            <a:r>
              <a:rPr sz="3200" b="0" i="0" u="none" strike="noStrike" dirty="0" err="1">
                <a:solidFill>
                  <a:srgbClr val="FFFFFF"/>
                </a:solidFill>
                <a:latin typeface="Arial"/>
              </a:rPr>
              <a:t>call,Jesus</a:t>
            </a:r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 hears my every prayer,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千万人中，祂竟关心我的需要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！</a:t>
            </a: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just one in </a:t>
            </a:r>
            <a:r>
              <a:rPr sz="2800" b="0" i="0" u="none" strike="noStrike" dirty="0" err="1">
                <a:solidFill>
                  <a:srgbClr val="FFFFFF"/>
                </a:solidFill>
                <a:latin typeface="Arial"/>
              </a:rPr>
              <a:t>crowds,yet</a:t>
            </a:r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 He cares for all of my needs!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走过的路，有欢笑有泪水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All I've been </a:t>
            </a:r>
            <a:r>
              <a:rPr sz="2800" b="0" i="0" u="none" strike="noStrike" dirty="0" err="1">
                <a:solidFill>
                  <a:srgbClr val="FFFFFF"/>
                </a:solidFill>
                <a:latin typeface="Arial"/>
              </a:rPr>
              <a:t>through,there</a:t>
            </a:r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 were laughter and tears,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都留下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600" b="1" i="0" u="none" strike="noStrike" dirty="0" err="1">
                <a:solidFill>
                  <a:srgbClr val="FFFFFF"/>
                </a:solidFill>
                <a:latin typeface="宋体"/>
              </a:rPr>
              <a:t>主恩典的记号</a:t>
            </a:r>
            <a:r>
              <a:rPr sz="4600" b="1" i="0" u="none" strike="noStrike" dirty="0">
                <a:solidFill>
                  <a:srgbClr val="FFFFFF"/>
                </a:solidFill>
                <a:latin typeface="宋体"/>
              </a:rPr>
              <a:t>。</a:t>
            </a: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they all bear the marks of the Lord's grace.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73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>
                <a:solidFill>
                  <a:srgbClr val="FFFFFF"/>
                </a:solidFill>
                <a:latin typeface="宋体"/>
              </a:rPr>
              <a:t>在风雨中 耶稣将我紧紧拥抱。</a:t>
            </a:r>
          </a:p>
          <a:p>
            <a:pPr lvl="0" indent="0" algn="ctr" fontAlgn="base"/>
            <a:r>
              <a:rPr sz="3200" b="0" i="0" u="none" strike="noStrike">
                <a:solidFill>
                  <a:srgbClr val="FFFFFF"/>
                </a:solidFill>
                <a:latin typeface="Arial"/>
              </a:rPr>
              <a:t>In every storm,Jesus tightly holds me by Him.</a:t>
            </a:r>
          </a:p>
          <a:p>
            <a:pPr lvl="0" indent="0" algn="ctr" fontAlgn="base">
              <a:spcBef>
                <a:spcPts val="600"/>
              </a:spcBef>
            </a:pPr>
            <a:r>
              <a:rPr sz="4600" b="1" i="0" u="none" strike="noStrike">
                <a:solidFill>
                  <a:srgbClr val="FFFFFF"/>
                </a:solidFill>
                <a:latin typeface="宋体"/>
              </a:rPr>
              <a:t>我深知道 祂是我永远的依靠。</a:t>
            </a:r>
          </a:p>
          <a:p>
            <a:pPr lvl="0" indent="0" algn="ctr" fontAlgn="base"/>
            <a:r>
              <a:rPr sz="3200" b="0" i="0" u="none" strike="noStrike">
                <a:solidFill>
                  <a:srgbClr val="FFFFFF"/>
                </a:solidFill>
                <a:latin typeface="Arial"/>
              </a:rPr>
              <a:t>I truly know,He forever is my stronghold.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恩典的记号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Marks of Grace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盛晓玫 Amy Sand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285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>
                <a:solidFill>
                  <a:srgbClr val="FFFFFF"/>
                </a:solidFill>
                <a:latin typeface="宋体"/>
              </a:rPr>
              <a:t>走过的路，有欢笑有泪水，</a:t>
            </a:r>
          </a:p>
          <a:p>
            <a:pPr lvl="0" indent="0" algn="ctr" fontAlgn="base"/>
            <a:r>
              <a:rPr sz="3300" b="0" i="0" u="none" strike="noStrike">
                <a:solidFill>
                  <a:srgbClr val="FFFFFF"/>
                </a:solidFill>
                <a:latin typeface="Arial"/>
              </a:rPr>
              <a:t>All I've been through,be it laughter or tears,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>
                <a:solidFill>
                  <a:srgbClr val="FFFFFF"/>
                </a:solidFill>
                <a:latin typeface="宋体"/>
              </a:rPr>
              <a:t>将成为 主恩典的记号。</a:t>
            </a:r>
          </a:p>
          <a:p>
            <a:pPr lvl="0" indent="0" algn="ctr" fontAlgn="base"/>
            <a:r>
              <a:rPr sz="3300" b="0" i="0" u="none" strike="noStrike">
                <a:solidFill>
                  <a:srgbClr val="FFFFFF"/>
                </a:solidFill>
                <a:latin typeface="Arial"/>
              </a:rPr>
              <a:t>all will bear the marks of the Lord's grace.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全屏显示(4:3)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qx</cp:lastModifiedBy>
  <cp:revision>1</cp:revision>
  <dcterms:created xsi:type="dcterms:W3CDTF">2018-12-25T20:59:34Z</dcterms:created>
  <dcterms:modified xsi:type="dcterms:W3CDTF">2018-12-25T21:01:10Z</dcterms:modified>
  <cp:category/>
</cp:coreProperties>
</file>