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838200"/>
            <a:ext cx="7781925" cy="14954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恩典够用</a:t>
            </a:r>
          </a:p>
          <a:p>
            <a:pPr algn="ctr" fontAlgn="base" indent="0" lvl="0"/>
            <a:r>
              <a:rPr b="false" i="false" strike="noStrike" sz="3000" u="none">
                <a:solidFill>
                  <a:srgbClr val="DBA901"/>
                </a:solidFill>
                <a:latin typeface="Arial"/>
              </a:rPr>
              <a:t>Grace Will Suffice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泥土音乐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Clay Music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恩典够用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Grace Will Suffice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5148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停下来 回头看一看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Pause your steps and take a look back,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祂的恩典 一路相伴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His grace has brought you thus far.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闭上眼 用心去感觉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Close your eyes, and see with your heart,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祂的爱 从不曾离开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that His love has never once left.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恩典够用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Grace Will Suffice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5148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抬起头 你将会发现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Lift your head and then your eyes will see,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乌云背后 还是有蓝天 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beyond grey clouds, blue is the sky still.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张开手 迎向每一天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Open wide your arms, embrace each day,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祂的恩典 一定够用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His grace will surely suffice.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恩典够用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Grace Will Suffice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5148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你日子如何 力量也如何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As your days are, so shall your strength be,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祂应许 永远不会改变 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His promise will forever stand,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要相信 不论明天将如何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just believe, no matter what may come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祂恩典 一定够用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His grace will surely suffice.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恩典够用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Grace Will Suffice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盛晓玫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5148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每一次跌倒 站起来更刚强 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With each fall you'll, again rise steadier,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每脚步 走得更有力量 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each step you take, ever stronger,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要相信 不论明天将如何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just believe, no matter what may come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祂恩典 一定够用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His grace will surely suffice.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2015-07-16T19:12:59+02:00</dcterms:created>
  <dcterms:modified xsi:type="dcterms:W3CDTF">2015-07-16T19:12:59+02:00</dcterms:modified>
  <dc:title>Untitled Presentation</dc:title>
  <dc:description/>
  <dc:subject/>
  <cp:keywords/>
  <cp:category/>
</cp:coreProperties>
</file>