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topic_bg1.png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2.png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3.png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4.png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lyrics_bg5.png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 <Relationship Id="rId2" Type="http://schemas.openxmlformats.org/officeDocument/2006/relationships/image" Target="../media/blank_black6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76275" y="838200"/>
            <a:ext cx="7781925" cy="14954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6000" u="none">
                <a:solidFill>
                  <a:srgbClr val="DBA901"/>
                </a:solidFill>
                <a:latin typeface="宋体"/>
              </a:rPr>
              <a:t>恩典够用</a:t>
            </a:r>
          </a:p>
          <a:p>
            <a:pPr algn="ctr" fontAlgn="base" indent="0" lvl="0"/>
            <a:r>
              <a:rPr b="false" i="false" strike="noStrike" sz="3000" u="none">
                <a:solidFill>
                  <a:srgbClr val="DBA901"/>
                </a:solidFill>
                <a:latin typeface="Arial"/>
              </a:rPr>
              <a:t>Grace Will Suffice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676275" y="3429000"/>
            <a:ext cx="7781925" cy="13620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4000" u="none">
                <a:solidFill>
                  <a:srgbClr val="FFFFFF"/>
                </a:solidFill>
                <a:latin typeface="宋体"/>
              </a:rPr>
              <a:t>泥土音乐</a:t>
            </a:r>
          </a:p>
          <a:p>
            <a:pPr algn="ctr" fontAlgn="base" indent="0" lvl="0"/>
            <a:r>
              <a:rPr b="true" i="false" strike="noStrike" sz="4000" u="none">
                <a:solidFill>
                  <a:srgbClr val="FFFFFF"/>
                </a:solidFill>
                <a:latin typeface="宋体"/>
              </a:rPr>
              <a:t>Clay Music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676275" y="5905500"/>
            <a:ext cx="7781925" cy="2952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1600" u="none">
                <a:solidFill>
                  <a:srgbClr val="A994E1"/>
                </a:solidFill>
                <a:latin typeface="宋体"/>
              </a:rPr>
              <a:t/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恩典够用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Grace Will Suffice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盛晓玫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盛晓玫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45148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停下来 回头看一看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Pause your steps and take a look back,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祂的恩典 一路相伴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His grace has brought you thus far.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闭上眼 用心去感觉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Close your eyes, and see with your heart,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祂的爱 从不曾离开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that His love has never once left.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1-V.1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泥土音乐 Clay Music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恩典够用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Grace Will Suffice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盛晓玫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盛晓玫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45148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抬起头 你将会发现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Lift your head and then your eyes will see,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乌云背后 还是有蓝天 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beyond grey clouds, blue is the sky still.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张开手 迎向每一天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Open wide your arms, embrace each day,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祂的恩典 一定够用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His grace will surely suffice.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1-V.2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泥土音乐 Clay Music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恩典够用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Grace Will Suffice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盛晓玫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盛晓玫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45148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你日子如何 力量也如何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As your days are, so shall your strength be,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祂应许 永远不会改变 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His promise will forever stand,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要相信 不论明天将如何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just believe, no matter what may come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祂恩典 一定够用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His grace will surely suffice.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1-R.1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泥土音乐 Clay Music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"/>
          <p:cNvSpPr txBox="1"/>
          <p:nvPr/>
        </p:nvSpPr>
        <p:spPr>
          <a:xfrm rot="0">
            <a:off x="619125" y="200025"/>
            <a:ext cx="6667500" cy="13239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true" i="false" strike="noStrike" sz="5300" u="none">
                <a:solidFill>
                  <a:srgbClr val="DBA901"/>
                </a:solidFill>
                <a:latin typeface="宋体"/>
              </a:rPr>
              <a:t>恩典够用</a:t>
            </a:r>
          </a:p>
          <a:p>
            <a:pPr algn="l" fontAlgn="base" indent="0" lvl="0"/>
            <a:r>
              <a:rPr b="false" i="false" strike="noStrike" sz="2600" u="none">
                <a:solidFill>
                  <a:srgbClr val="DBA901"/>
                </a:solidFill>
                <a:latin typeface="Arial"/>
              </a:rPr>
              <a:t>Grace Will Suffice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5762625" y="523875"/>
            <a:ext cx="2762250" cy="10001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词 Lyrics: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盛晓玫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曲 Composer: </a:t>
            </a:r>
          </a:p>
          <a:p>
            <a:pPr algn="r" fontAlgn="base" indent="0" lvl="0"/>
            <a:r>
              <a:rPr b="false" i="false" strike="noStrike" sz="1600" u="none">
                <a:solidFill>
                  <a:srgbClr val="CCCCCC"/>
                </a:solidFill>
                <a:latin typeface="宋体"/>
              </a:rPr>
              <a:t>盛晓玫</a:t>
            </a:r>
          </a:p>
        </p:txBody>
      </p:sp>
      <p:sp>
        <p:nvSpPr>
          <p:cNvPr id="4" name=""/>
          <p:cNvSpPr txBox="1"/>
          <p:nvPr/>
        </p:nvSpPr>
        <p:spPr>
          <a:xfrm rot="0">
            <a:off x="0" y="1619250"/>
            <a:ext cx="9144000" cy="451485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每一次跌倒 站起来更刚强 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With each fall you'll, again rise steadier,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每脚步 走得更有力量 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each step you take, ever stronger,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要相信 不论明天将如何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just believe, no matter what may come</a:t>
            </a:r>
          </a:p>
          <a:p>
            <a:pPr algn="ctr" fontAlgn="base" indent="0" lvl="0">
              <a:spcBef>
                <a:spcPts val="600"/>
              </a:spcBef>
            </a:pPr>
            <a:r>
              <a:rPr b="true" i="false" strike="noStrike" sz="3800" u="none">
                <a:solidFill>
                  <a:srgbClr val="FFFFFF"/>
                </a:solidFill>
                <a:latin typeface="宋体"/>
              </a:rPr>
              <a:t>祂恩典 一定够用</a:t>
            </a:r>
          </a:p>
          <a:p>
            <a:pPr algn="ctr" fontAlgn="base" indent="0" lvl="0"/>
            <a:r>
              <a:rPr b="false" i="false" strike="noStrike" sz="2600" u="none">
                <a:solidFill>
                  <a:srgbClr val="FFFFFF"/>
                </a:solidFill>
                <a:latin typeface="Arial"/>
              </a:rPr>
              <a:t>His grace will surely suffice.</a:t>
            </a:r>
          </a:p>
        </p:txBody>
      </p:sp>
      <p:sp>
        <p:nvSpPr>
          <p:cNvPr id="5" name=""/>
          <p:cNvSpPr txBox="1"/>
          <p:nvPr/>
        </p:nvSpPr>
        <p:spPr>
          <a:xfrm rot="0">
            <a:off x="8191500" y="5715000"/>
            <a:ext cx="952500" cy="37147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l" fontAlgn="base" indent="0" lvl="0"/>
            <a:r>
              <a:rPr b="false" i="false" strike="noStrike" sz="2000" u="none">
                <a:solidFill>
                  <a:srgbClr val="FFFFFF"/>
                </a:solidFill>
                <a:latin typeface="Arial"/>
              </a:rPr>
              <a:t>1-R.2</a:t>
            </a:r>
          </a:p>
        </p:txBody>
      </p:sp>
      <p:sp>
        <p:nvSpPr>
          <p:cNvPr id="6" name=""/>
          <p:cNvSpPr txBox="1"/>
          <p:nvPr/>
        </p:nvSpPr>
        <p:spPr>
          <a:xfrm rot="0">
            <a:off x="0" y="6191250"/>
            <a:ext cx="9144000" cy="3810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false" strike="noStrike" sz="2400" u="none">
                <a:solidFill>
                  <a:srgbClr val="FFFFFF"/>
                </a:solidFill>
                <a:latin typeface="宋体"/>
              </a:rPr>
              <a:t>泥土音乐 Clay Music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" name="Background" descr="Backgroun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0"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2015-07-16T19:12:59+02:00</dcterms:created>
  <dcterms:modified xsi:type="dcterms:W3CDTF">2015-07-16T19:12:59+02:00</dcterms:modified>
  <dc:title>Untitled Presentation</dc:title>
  <dc:description/>
  <dc:subject/>
  <cp:keywords/>
  <cp:category/>
</cp:coreProperties>
</file>