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1390650"/>
            <a:ext cx="7781925" cy="942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恩典之流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3620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约书亚乐团</a:t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95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恩典之流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1051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300" u="none">
                <a:solidFill>
                  <a:srgbClr val="FFFFFF"/>
                </a:solidFill>
                <a:latin typeface="宋体"/>
              </a:rPr>
              <a:t>主圣灵 轻轻呼唤着我的姓名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300" u="none">
                <a:solidFill>
                  <a:srgbClr val="FFFFFF"/>
                </a:solidFill>
                <a:latin typeface="宋体"/>
              </a:rPr>
              <a:t>黑暗中 你爱牵引着我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300" u="none">
                <a:solidFill>
                  <a:srgbClr val="FFFFFF"/>
                </a:solidFill>
                <a:latin typeface="宋体"/>
              </a:rPr>
              <a:t>喔我神 我的心单单渴慕敬拜你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300" u="none">
                <a:solidFill>
                  <a:srgbClr val="FFFFFF"/>
                </a:solidFill>
                <a:latin typeface="宋体"/>
              </a:rPr>
              <a:t>天使围绕 带领我看见你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约书亚乐团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恩典之流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十架上担当我罪和羞愧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忍受鞭伤交换我生命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恩典之流 恢復我得洁净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与我同在 使我坚定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约书亚乐团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恩典之流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主的爱穿越高山直到地极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赐下恩惠阳光在这地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恩典之流 敬畏中我站立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慈爱怜悯 淹没我的心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2-V.1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约书亚乐团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恩典之流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此生充满主恩典 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因你宝血信实完全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我渴望见你荣面 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述说你奇妙荣美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2-R.1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约书亚乐团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2014-12-28T19:15:24+01:00</dcterms:created>
  <dcterms:modified xsi:type="dcterms:W3CDTF">2014-12-28T19:15:24+01:00</dcterms:modified>
  <dc:title>Untitled Presentation</dc:title>
  <dc:description/>
  <dc:subject/>
  <cp:keywords/>
  <cp:category/>
</cp:coreProperties>
</file>