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topic_bg1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blank_black5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76275" y="962025"/>
            <a:ext cx="7781925" cy="13716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5500" u="none">
                <a:solidFill>
                  <a:srgbClr val="DBA901"/>
                </a:solidFill>
                <a:latin typeface="宋体"/>
              </a:rPr>
              <a:t>坐在宝座上圣洁羔羊</a:t>
            </a:r>
          </a:p>
          <a:p>
            <a:pPr algn="ctr" fontAlgn="base" indent="0" lvl="0"/>
            <a:r>
              <a:rPr b="false" i="false" strike="noStrike" sz="2700" u="none">
                <a:solidFill>
                  <a:srgbClr val="DBA901"/>
                </a:solidFill>
                <a:latin typeface="Arial"/>
              </a:rPr>
              <a:t>The Holy Lamb on the Throne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676275" y="3429000"/>
            <a:ext cx="7781925" cy="14763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/>
            </a:r>
          </a:p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76275" y="5905500"/>
            <a:ext cx="7781925" cy="2952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1600" u="none">
                <a:solidFill>
                  <a:srgbClr val="A994E1"/>
                </a:solidFill>
                <a:latin typeface="宋体"/>
              </a:rPr>
              <a:t/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352425"/>
            <a:ext cx="6667500" cy="1171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4700" u="none">
                <a:solidFill>
                  <a:srgbClr val="DBA901"/>
                </a:solidFill>
                <a:latin typeface="宋体"/>
              </a:rPr>
              <a:t>坐在宝座上圣洁羔羊</a:t>
            </a:r>
          </a:p>
          <a:p>
            <a:pPr algn="l" fontAlgn="base" indent="0" lvl="0"/>
            <a:r>
              <a:rPr b="false" i="false" strike="noStrike" sz="2300" u="none">
                <a:solidFill>
                  <a:srgbClr val="DBA901"/>
                </a:solidFill>
                <a:latin typeface="Arial"/>
              </a:rPr>
              <a:t>The Holy Lamb on the Throne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45148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坐在宝座上圣洁羔羊，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Seated on the throne Holy Lamb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我们俯伏敬拜祢，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We bow down to worship You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昔在今在以后永在，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Who was, who is, and who is to come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唯有祢是全能真神；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Only You alone are the living God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4476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352425"/>
            <a:ext cx="6667500" cy="1171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4700" u="none">
                <a:solidFill>
                  <a:srgbClr val="DBA901"/>
                </a:solidFill>
                <a:latin typeface="宋体"/>
              </a:rPr>
              <a:t>坐在宝座上圣洁羔羊</a:t>
            </a:r>
          </a:p>
          <a:p>
            <a:pPr algn="l" fontAlgn="base" indent="0" lvl="0"/>
            <a:r>
              <a:rPr b="false" i="false" strike="noStrike" sz="2300" u="none">
                <a:solidFill>
                  <a:srgbClr val="DBA901"/>
                </a:solidFill>
                <a:latin typeface="Arial"/>
              </a:rPr>
              <a:t>The Holy Lamb on the Throne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45148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坐在宝座上尊贵羔羊，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Seated on the throne Holy Lamb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我们俯伏敬拜祢，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We bow down to worship You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颂赞尊贵荣耀权势，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Praises, honor, glory and power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都归给祢直到永远！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Be all to You forever more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4476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352425"/>
            <a:ext cx="6667500" cy="1171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4700" u="none">
                <a:solidFill>
                  <a:srgbClr val="DBA901"/>
                </a:solidFill>
                <a:latin typeface="宋体"/>
              </a:rPr>
              <a:t>坐在宝座上圣洁羔羊</a:t>
            </a:r>
          </a:p>
          <a:p>
            <a:pPr algn="l" fontAlgn="base" indent="0" lvl="0"/>
            <a:r>
              <a:rPr b="false" i="false" strike="noStrike" sz="2300" u="none">
                <a:solidFill>
                  <a:srgbClr val="DBA901"/>
                </a:solidFill>
                <a:latin typeface="Arial"/>
              </a:rPr>
              <a:t>The Holy Lamb on the Throne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45148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万王之王，万主之主，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You’re the King of kings, the Lord of lords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唯有祢配得敬拜和尊崇，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Only You are worthy of honor and praise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万王之王，万主之主，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You’re the King of kings, the Lord of lords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800" u="none">
                <a:solidFill>
                  <a:srgbClr val="FFFFFF"/>
                </a:solidFill>
                <a:latin typeface="宋体"/>
              </a:rPr>
              <a:t>我们高举祢圣名直到永远。</a:t>
            </a:r>
          </a:p>
          <a:p>
            <a:pPr algn="ctr" fontAlgn="base" indent="0" lvl="0"/>
            <a:r>
              <a:rPr b="false" i="false" strike="noStrike" sz="2600" u="none">
                <a:solidFill>
                  <a:srgbClr val="FFFFFF"/>
                </a:solidFill>
                <a:latin typeface="Arial"/>
              </a:rPr>
              <a:t>We lift Your holy name forever more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4476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2014-12-12T17:27:43+01:00</dcterms:created>
  <dcterms:modified xsi:type="dcterms:W3CDTF">2014-12-12T17:27:43+01:00</dcterms:modified>
  <dc:title>Untitled Presentation</dc:title>
  <dc:description/>
  <dc:subject/>
  <cp:keywords/>
  <cp:category/>
</cp:coreProperties>
</file>