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2668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700" u="none">
                <a:solidFill>
                  <a:srgbClr val="FFFFFF"/>
                </a:solidFill>
                <a:latin typeface="宋体"/>
              </a:rPr>
              <a:t>生命河灵粮堂:释放属天的能力</a:t>
            </a:r>
          </a:p>
          <a:p>
            <a:pPr algn="ctr" fontAlgn="base" indent="0" lvl="0"/>
            <a:r>
              <a:rPr b="true" i="false" strike="noStrike" sz="37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主祢的身体为我舍 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Your body broken for me 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祢的宝血为我流出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Your blood was poured out for me 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生命河灵粮堂:释放属天的能力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诚然担当我的忧患 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Lord, You came to bear all my grief 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定意背负我的痛苦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Lord, You came to share all my pain 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生命河灵粮堂:释放属天的能力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因祢受鞭伤我得医治 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And by your stripes I am healed 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因祢受刑罚我得平安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And by your death I have peace 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1-V.3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生命河灵粮堂:释放属天的能力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主啊!我回转到祢面前 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Lord, I come before your throne of grace 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我要经历医治和平安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want to know your healing and peace 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1-V.4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生命河灵粮堂:释放属天的能力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医治和平安 因着十架爱 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Healing and all peace, by the Cross of Love 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众罪得赦免 因着十架爱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All my sins for-giv’n, by the Cross of Love 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生命河灵粮堂:释放属天的能力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因着十架爱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By the Cross of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简谷芸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因着十架爱 因着十架爱 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By the Cross of Love, by the Cross of Love 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今我得洁净 因着十架爱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I’m now pure and clean, by the cross of love 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生命河灵粮堂:释放属天的能力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2018-03-17T13:52:45+01:00</dcterms:created>
  <dcterms:modified xsi:type="dcterms:W3CDTF">2018-03-17T13:52:45+01:00</dcterms:modified>
  <dc:title>Untitled Presentation</dc:title>
  <dc:description/>
  <dc:subject/>
  <cp:keywords/>
  <cp:category/>
</cp:coreProperties>
</file>