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 <Relationship Id="rId11" Type="http://schemas.openxmlformats.org/officeDocument/2006/relationships/slide" Target="slides/slide9.xml"/>
 <Relationship Id="rId12" Type="http://schemas.openxmlformats.org/officeDocument/2006/relationships/slide" Target="slides/slide10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10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6.png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7.png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8.png"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1390650"/>
            <a:ext cx="7781925" cy="942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十架为我荣耀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3620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新灵粮诗选 491</a:t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95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/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十架为我荣耀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求主使我近十架，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在彼有生命水，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由各各他山流下，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白白赐人洗罪。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新灵粮诗选 491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十架为我荣耀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十字架，十字架，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永是我的荣耀！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我众罪都洗清洁，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惟靠耶稣宝血。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新灵粮诗选 491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十架为我荣耀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我与主同钉十架，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和祂同葬同活，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今基督居住我心，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不再是我活着。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新灵粮诗选 491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十架为我荣耀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十字架，十字架，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永是我的荣耀！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我众罪都洗清洁，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惟靠耶稣宝血。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新灵粮诗选 491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十架为我荣耀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我立志不传别的，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只传耶稣基督，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并祂为我钉十架，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復活作救赎主。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3-V.1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新灵粮诗选 491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十架为我荣耀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十字架，十字架，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永是我的荣耀！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我众罪都洗清洁，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惟靠耶稣宝血。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3-R.1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新灵粮诗选 491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十架为我荣耀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我愿意别无所夸，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但夸救主十架，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世界对我已钉死，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我以死对待它。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4-V.1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新灵粮诗选 491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十架为我荣耀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十字架，十字架，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永是我的荣耀！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我众罪都洗清洁，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惟靠耶稣宝血。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4-R.1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新灵粮诗选 491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2014-07-25T15:59:52+02:00</dcterms:created>
  <dcterms:modified xsi:type="dcterms:W3CDTF">2014-07-25T15:59:52+02:00</dcterms:modified>
  <dc:title>Untitled Presentation</dc:title>
  <dc:description/>
  <dc:subject/>
  <cp:keywords/>
  <cp:category/>
</cp:coreProperties>
</file>