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Default Extension="png" ContentType="image/png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 <Relationship Id="rId8" Type="http://schemas.openxmlformats.org/officeDocument/2006/relationships/slide" Target="slides/slide6.xml"/>
 <Relationship Id="rId9" Type="http://schemas.openxmlformats.org/officeDocument/2006/relationships/slide" Target="slides/slide7.xml"/>
 <Relationship Id="rId10" Type="http://schemas.openxmlformats.org/officeDocument/2006/relationships/slide" Target="slides/slide8.xml"/>
 <Relationship Id="rId11" Type="http://schemas.openxmlformats.org/officeDocument/2006/relationships/slide" Target="slides/slide9.xml"/>
 <Relationship Id="rId12" Type="http://schemas.openxmlformats.org/officeDocument/2006/relationships/slide" Target="slides/slide10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topic_bg1.png"/>
</Relationships>

</file>

<file path=ppt/slides/_rels/slide1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blank_black10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2.png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3.png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4.png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5.png"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6.png"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7.png"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8.png"/>
</Relationships>

</file>

<file path=ppt/slides/_rels/slide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9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76275" y="1390650"/>
            <a:ext cx="7781925" cy="942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6000" u="none">
                <a:solidFill>
                  <a:srgbClr val="DBA901"/>
                </a:solidFill>
                <a:latin typeface="宋体"/>
              </a:rPr>
              <a:t>十架为我荣耀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676275" y="3429000"/>
            <a:ext cx="7781925" cy="13620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>新灵粮诗选 491</a:t>
            </a:r>
          </a:p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676275" y="5905500"/>
            <a:ext cx="7781925" cy="2952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1600" u="none">
                <a:solidFill>
                  <a:srgbClr val="A994E1"/>
                </a:solidFill>
                <a:latin typeface="宋体"/>
              </a:rPr>
              <a:t/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十架为我荣耀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求主使我近十架，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在彼有生命水，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由各各他山流下，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白白赐人洗罪。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新灵粮诗选 491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十架为我荣耀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十字架，十字架，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永是我的荣耀！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我众罪都洗清洁，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惟靠耶稣宝血。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新灵粮诗选 491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十架为我荣耀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我与主同钉十架，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和祂同葬同活，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今基督居住我心，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不再是我活着。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2-V.1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新灵粮诗选 491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十架为我荣耀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十字架，十字架，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永是我的荣耀！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我众罪都洗清洁，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惟靠耶稣宝血。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2-R.1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新灵粮诗选 491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十架为我荣耀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我立志不传别的，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只传耶稣基督，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并祂为我钉十架，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復活作救赎主。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3-V.1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新灵粮诗选 491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十架为我荣耀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十字架，十字架，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永是我的荣耀！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我众罪都洗清洁，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惟靠耶稣宝血。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3-R.1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新灵粮诗选 491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十架为我荣耀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我愿意别无所夸，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但夸救主十架，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世界对我已钉死，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我以死对待它。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4-V.1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新灵粮诗选 491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十架为我荣耀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十字架，十字架，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永是我的荣耀！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我众罪都洗清洁，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惟靠耶稣宝血。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4-R.1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新灵粮诗选 491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10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2014-07-25T15:59:52+02:00</dcterms:created>
  <dcterms:modified xsi:type="dcterms:W3CDTF">2014-07-25T15:59:52+02:00</dcterms:modified>
  <dc:title>Untitled Presentation</dc:title>
  <dc:description/>
  <dc:subject/>
  <cp:keywords/>
  <cp:category/>
</cp:coreProperties>
</file>