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1390650"/>
            <a:ext cx="7781925" cy="942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医治的爱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4763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医治的爱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在泥泞深谷中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你领我走出来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我跌跌又撞撞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是你扶我站起来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医治的爱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6003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我满身是伤痕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你将我抱起来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我在你的怀中苏醒过来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医治的爱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耶稣的爱，医治了我的心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破碎的生命完整起来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心中又燃起光明的期待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再一次勇敢将自己敞开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医治的爱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耶稣的爱，刚强了我的心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信心的翅膀再飞起来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飞越每一个高山和低谷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感谢耶稣医治的爱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2016-09-25T11:04:26+02:00</dcterms:created>
  <dcterms:modified xsi:type="dcterms:W3CDTF">2016-09-25T11:04:26+02:00</dcterms:modified>
  <dc:title>Untitled Presentation</dc:title>
  <dc:description/>
  <dc:subject/>
  <cp:keywords/>
  <cp:category/>
</cp:coreProperties>
</file>