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6858000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 <Relationship Id="rId4" Type="http://schemas.openxmlformats.org/officeDocument/2006/relationships/slide" Target="slides/slide2.xml"/>
 <Relationship Id="rId5" Type="http://schemas.openxmlformats.org/officeDocument/2006/relationships/slide" Target="slides/slide3.xml"/>
 <Relationship Id="rId6" Type="http://schemas.openxmlformats.org/officeDocument/2006/relationships/slide" Target="slides/slide4.xml"/>
 <Relationship Id="rId7" Type="http://schemas.openxmlformats.org/officeDocument/2006/relationships/slide" Target="slides/slide5.xml"/>
 <Relationship Id="rId8" Type="http://schemas.openxmlformats.org/officeDocument/2006/relationships/slide" Target="slides/slide6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topic_bg1.png"/>
</Relationships>

</file>

<file path=ppt/slides/_rels/slide2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2.png"/>
</Relationships>

</file>

<file path=ppt/slides/_rels/slide3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3.png"/>
</Relationships>

</file>

<file path=ppt/slides/_rels/slide4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4.png"/>
</Relationships>

</file>

<file path=ppt/slides/_rels/slide5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lyrics_bg5.png"/>
</Relationships>

</file>

<file path=ppt/slides/_rels/slide6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blank_black6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76275" y="1390650"/>
            <a:ext cx="7781925" cy="9429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6000" u="none">
                <a:solidFill>
                  <a:srgbClr val="DBA901"/>
                </a:solidFill>
                <a:latin typeface="宋体"/>
              </a:rPr>
              <a:t>全然为祢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676275" y="3429000"/>
            <a:ext cx="7781925" cy="13620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>生命河灵粮堂</a:t>
            </a:r>
          </a:p>
          <a:p>
            <a:pPr algn="ctr" fontAlgn="base" indent="0" lvl="0"/>
            <a:r>
              <a:rPr b="true" i="false" strike="noStrike" sz="4000" u="none">
                <a:solidFill>
                  <a:srgbClr val="FFFFFF"/>
                </a:solidFill>
                <a:latin typeface="宋体"/>
              </a:rPr>
              <a:t/>
            </a:r>
          </a:p>
        </p:txBody>
      </p:sp>
      <p:sp>
        <p:nvSpPr>
          <p:cNvPr id="4" name=""/>
          <p:cNvSpPr txBox="1"/>
          <p:nvPr/>
        </p:nvSpPr>
        <p:spPr>
          <a:xfrm rot="0">
            <a:off x="676275" y="5905500"/>
            <a:ext cx="7781925" cy="2571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1600" u="none">
                <a:solidFill>
                  <a:srgbClr val="A994E1"/>
                </a:solidFill>
                <a:latin typeface="宋体"/>
              </a:rPr>
              <a:t>Copyright © 生命河灵粮堂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全然为祢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我的眼光和心思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单单注视祢，喔！耶稣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随着祢心律动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甜蜜的灵来充满我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全然为祢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放下为自己抓住的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放手交给祢，我的主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我愿使祢欢喜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对祢的爱不断涌流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1-V.2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全然为祢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我生命气息全然为祢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如同香膏倾倒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无悔地付出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只愿祢心得满足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1-R.1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 rot="0">
            <a:off x="619125" y="676275"/>
            <a:ext cx="6667500" cy="8477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true" i="false" strike="noStrike" sz="5400" u="none">
                <a:solidFill>
                  <a:srgbClr val="DBA901"/>
                </a:solidFill>
                <a:latin typeface="宋体"/>
              </a:rPr>
              <a:t>全然为祢</a:t>
            </a:r>
          </a:p>
        </p:txBody>
      </p:sp>
      <p:sp>
        <p:nvSpPr>
          <p:cNvPr id="3" name=""/>
          <p:cNvSpPr txBox="1"/>
          <p:nvPr/>
        </p:nvSpPr>
        <p:spPr>
          <a:xfrm rot="0">
            <a:off x="5762625" y="523875"/>
            <a:ext cx="2762250" cy="100012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词: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曲: </a:t>
            </a:r>
          </a:p>
          <a:p>
            <a:pPr algn="r" fontAlgn="base" indent="0" lvl="0"/>
            <a:r>
              <a:rPr b="false" i="false" strike="noStrike" sz="1600" u="none">
                <a:solidFill>
                  <a:srgbClr val="CCCCCC"/>
                </a:solidFill>
                <a:latin typeface="宋体"/>
              </a:rPr>
              <a:t>施弘美</a:t>
            </a:r>
          </a:p>
        </p:txBody>
      </p:sp>
      <p:sp>
        <p:nvSpPr>
          <p:cNvPr id="4" name=""/>
          <p:cNvSpPr txBox="1"/>
          <p:nvPr/>
        </p:nvSpPr>
        <p:spPr>
          <a:xfrm rot="0">
            <a:off x="0" y="1619250"/>
            <a:ext cx="9144000" cy="34575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我生命气息全然为祢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如同香膏倾倒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全心来献上</a:t>
            </a:r>
          </a:p>
          <a:p>
            <a:pPr algn="ctr" fontAlgn="base" indent="0" lvl="0">
              <a:spcBef>
                <a:spcPts val="1200"/>
              </a:spcBef>
            </a:pPr>
            <a:r>
              <a:rPr b="true" i="false" strike="noStrike" sz="4800" u="none">
                <a:solidFill>
                  <a:srgbClr val="FFFFFF"/>
                </a:solidFill>
                <a:latin typeface="宋体"/>
              </a:rPr>
              <a:t>最深刻真挚的爱</a:t>
            </a:r>
          </a:p>
        </p:txBody>
      </p:sp>
      <p:sp>
        <p:nvSpPr>
          <p:cNvPr id="5" name=""/>
          <p:cNvSpPr txBox="1"/>
          <p:nvPr/>
        </p:nvSpPr>
        <p:spPr>
          <a:xfrm rot="0">
            <a:off x="8191500" y="5715000"/>
            <a:ext cx="952500" cy="371475"/>
          </a:xfrm>
          <a:prstGeom prst="rect"/>
          <a:noFill/>
        </p:spPr>
        <p:txBody>
          <a:bodyPr wrap="square" rtlCol="0">
            <a:spAutoFit/>
          </a:bodyPr>
          <a:lstStyle/>
          <a:p>
            <a:pPr algn="l" fontAlgn="base" indent="0" lvl="0"/>
            <a:r>
              <a:rPr b="false" i="false" strike="noStrike" sz="2000" u="none">
                <a:solidFill>
                  <a:srgbClr val="FFFFFF"/>
                </a:solidFill>
                <a:latin typeface="Arial"/>
              </a:rPr>
              <a:t>1-R.2</a:t>
            </a:r>
          </a:p>
        </p:txBody>
      </p:sp>
      <p:sp>
        <p:nvSpPr>
          <p:cNvPr id="6" name=""/>
          <p:cNvSpPr txBox="1"/>
          <p:nvPr/>
        </p:nvSpPr>
        <p:spPr>
          <a:xfrm rot="0">
            <a:off x="0" y="6191250"/>
            <a:ext cx="9144000" cy="381000"/>
          </a:xfrm>
          <a:prstGeom prst="rect"/>
          <a:noFill/>
        </p:spPr>
        <p:txBody>
          <a:bodyPr wrap="square" rtlCol="0">
            <a:spAutoFit/>
          </a:bodyPr>
          <a:lstStyle/>
          <a:p>
            <a:pPr algn="ctr" fontAlgn="base" indent="0" lvl="0"/>
            <a:r>
              <a:rPr b="false" i="false" strike="noStrike" sz="2400" u="none">
                <a:solidFill>
                  <a:srgbClr val="FFFFFF"/>
                </a:solidFill>
                <a:latin typeface="宋体"/>
              </a:rPr>
              <a:t>生命河灵粮堂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Background" descr="Backgrou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6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2015-02-14T10:22:38+01:00</dcterms:created>
  <dcterms:modified xsi:type="dcterms:W3CDTF">2015-02-14T10:22:38+01:00</dcterms:modified>
  <dc:title>Untitled Presentation</dc:title>
  <dc:description/>
  <dc:subject/>
  <cp:keywords/>
  <cp:category/>
</cp:coreProperties>
</file>