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838200"/>
            <a:ext cx="7781925" cy="14954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6000" u="none">
                <a:solidFill>
                  <a:srgbClr val="DBA901"/>
                </a:solidFill>
                <a:latin typeface="宋体"/>
              </a:rPr>
              <a:t>一生爱祢</a:t>
            </a:r>
          </a:p>
          <a:p>
            <a:pPr algn="ctr" fontAlgn="base" indent="0" lvl="0"/>
            <a:r>
              <a:rPr b="false" i="false" strike="noStrike" sz="3000" u="none">
                <a:solidFill>
                  <a:srgbClr val="DBA901"/>
                </a:solidFill>
                <a:latin typeface="Arial"/>
              </a:rPr>
              <a:t>With All My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3620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赞美之泉:深触我心</a:t>
            </a:r>
          </a:p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Stream of Praise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571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>Copyright © 赞美之泉音乐事工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一生爱祢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With All My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771525"/>
            <a:ext cx="2762250" cy="752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游智婷 Sandy Yu, 曾祥怡 Grace Tseng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游智婷 Sandy Yu, 曾祥怡 Grace Tseng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亲爱的宝贵耶稣，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So precious, my Jesus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祢爱何等地甘甜，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How sweet and pure is Your love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赞美之泉:深触我心 Stream of Praise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一生爱祢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With All My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771525"/>
            <a:ext cx="2762250" cy="752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游智婷 Sandy Yu, 曾祥怡 Grace Tseng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游智婷 Sandy Yu, 曾祥怡 Grace Tseng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我的心深深被祢吸引，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You have drawn me deeper in love with You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爱祢是我的喜乐。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My joy is filled loving You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赞美之泉:深触我心 Stream of Praise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一生爱祢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With All My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771525"/>
            <a:ext cx="2762250" cy="752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游智婷 Sandy Yu, 曾祥怡 Grace Tseng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游智婷 Sandy Yu, 曾祥怡 Grace Tseng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一生爱祢，一生敬拜祢，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With all my love, I will worship You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一生爱祢，一生荣耀祢，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With all my life, glorify Your name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赞美之泉:深触我心 Stream of Praise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一生爱祢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With All My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771525"/>
            <a:ext cx="2762250" cy="752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游智婷 Sandy Yu, 曾祥怡 Grace Tseng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200" u="none">
                <a:solidFill>
                  <a:srgbClr val="CCCCCC"/>
                </a:solidFill>
                <a:latin typeface="宋体"/>
              </a:rPr>
              <a:t>游智婷 Sandy Yu, 曾祥怡 Grace Tseng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一生奉献，一生不回头，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I give my life, never turn away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一生爱祢，跟随祢。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I will love you all my days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赞美之泉:深触我心 Stream of Praise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2018-09-08T16:17:16+02:00</dcterms:created>
  <dcterms:modified xsi:type="dcterms:W3CDTF">2018-09-08T16:17:16+02:00</dcterms:modified>
  <dc:title>Untitled Presentation</dc:title>
  <dc:description/>
  <dc:subject/>
  <cp:keywords/>
  <cp:category/>
</cp:coreProperties>
</file>