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docProps/core.xml" ContentType="application/vnd.openxmlformats-package.core-properties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</Types>
</file>

<file path=_rels/.rels><?xml version="1.0" encoding="UTF-8" standalone="yes"?>
<Relationships xmlns="http://schemas.openxmlformats.org/package/2006/relationships">
 <Relationship Id="rId3" Type="http://schemas.openxmlformats.org/officeDocument/2006/relationships/extended-properties" Target="docProps/app.xml"/>
 <Relationship Id="rId2" Type="http://schemas.openxmlformats.org/package/2006/relationships/metadata/core-properties" Target="docProps/core.xml"/>
 <Relationship Id="rId1" Type="http://schemas.openxmlformats.org/officeDocument/2006/relationships/officeDocument" Target="ppt/presentation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9144000" cy="6858000"/>
  <p:notesSz cx="6858000" cy="9144000"/>
</p:presentation>
</file>

<file path=ppt/_rels/presentation.xml.rels><?xml version="1.0" encoding="UTF-8" standalone="yes"?>
<Relationships xmlns="http://schemas.openxmlformats.org/package/2006/relationships">
 <Relationship Id="rId1" Type="http://schemas.openxmlformats.org/officeDocument/2006/relationships/slideMaster" Target="slideMasters/slideMaster1.xml"/>
 <Relationship Id="rId2" Type="http://schemas.openxmlformats.org/officeDocument/2006/relationships/theme" Target="theme/theme1.xml"/>
 <Relationship Id="rId3" Type="http://schemas.openxmlformats.org/officeDocument/2006/relationships/slide" Target="slides/slide1.xml"/>
 <Relationship Id="rId4" Type="http://schemas.openxmlformats.org/officeDocument/2006/relationships/slide" Target="slides/slide2.xml"/>
 <Relationship Id="rId5" Type="http://schemas.openxmlformats.org/officeDocument/2006/relationships/slide" Target="slides/slide3.xml"/>
 <Relationship Id="rId6" Type="http://schemas.openxmlformats.org/officeDocument/2006/relationships/slide" Target="slides/slide4.xml"/>
 <Relationship Id="rId7" Type="http://schemas.openxmlformats.org/officeDocument/2006/relationships/slide" Target="slides/slide5.xml"/>
 <Relationship Id="rId8" Type="http://schemas.openxmlformats.org/officeDocument/2006/relationships/slide" Target="slides/slide6.xml"/>
</Relationships>

</file>

<file path=ppt/slideLayouts/_rels/slideLayout1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1.xml"/>
 <Relationship Id="rId2" Type="http://schemas.openxmlformats.org/officeDocument/2006/relationships/slideLayout" Target="../slideLayouts/slideLayout2.xml"/>
 <Relationship Id="rId3" Type="http://schemas.openxmlformats.org/officeDocument/2006/relationships/slideLayout" Target="../slideLayouts/slideLayout3.xml"/>
 <Relationship Id="rId4" Type="http://schemas.openxmlformats.org/officeDocument/2006/relationships/slideLayout" Target="../slideLayouts/slideLayout4.xml"/>
 <Relationship Id="rId5" Type="http://schemas.openxmlformats.org/officeDocument/2006/relationships/slideLayout" Target="../slideLayouts/slideLayout5.xml"/>
 <Relationship Id="rId6" Type="http://schemas.openxmlformats.org/officeDocument/2006/relationships/slideLayout" Target="../slideLayouts/slideLayout6.xml"/>
 <Relationship Id="rId7" Type="http://schemas.openxmlformats.org/officeDocument/2006/relationships/slideLayout" Target="../slideLayouts/slideLayout7.xml"/>
 <Relationship Id="rId8" Type="http://schemas.openxmlformats.org/officeDocument/2006/relationships/slideLayout" Target="../slideLayouts/slideLayout8.xml"/>
 <Relationship Id="rId9" Type="http://schemas.openxmlformats.org/officeDocument/2006/relationships/slideLayout" Target="../slideLayouts/slideLayout9.xml"/>
 <Relationship Id="rId10" Type="http://schemas.openxmlformats.org/officeDocument/2006/relationships/slideLayout" Target="../slideLayouts/slideLayout10.xml"/>
 <Relationship Id="rId11" Type="http://schemas.openxmlformats.org/officeDocument/2006/relationships/slideLayout" Target="../slideLayouts/slideLayout11.xml"/>
 <Relationship Id="rId1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30DBB-9FD5-43E7-88F1-55A569E9525E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36665-E7E9-4861-9ADF-F11A47CBAD79}" type="slidenum">
              <a:rPr lang="nl-BE" smtClean="0"/>
              <a:t>&lt;#&gt;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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-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topic_bg1.png"/>
</Relationships>

</file>

<file path=ppt/slides/_rels/slide2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lyrics_bg2.png"/>
</Relationships>

</file>

<file path=ppt/slides/_rels/slide3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lyrics_bg3.png"/>
</Relationships>

</file>

<file path=ppt/slides/_rels/slide4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lyrics_bg4.png"/>
</Relationships>

</file>

<file path=ppt/slides/_rels/slide5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lyrics_bg5.png"/>
</Relationships>

</file>

<file path=ppt/slides/_rels/slide6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blank_black6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 rot="0">
            <a:off x="676275" y="838200"/>
            <a:ext cx="7781925" cy="149542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/>
            <a:r>
              <a:rPr b="true" i="false" strike="noStrike" sz="6000" u="none">
                <a:solidFill>
                  <a:srgbClr val="DBA901"/>
                </a:solidFill>
                <a:latin typeface="宋体"/>
              </a:rPr>
              <a:t>一生爱祢</a:t>
            </a:r>
          </a:p>
          <a:p>
            <a:pPr algn="ctr" fontAlgn="base" indent="0" lvl="0"/>
            <a:r>
              <a:rPr b="false" i="false" strike="noStrike" sz="3000" u="none">
                <a:solidFill>
                  <a:srgbClr val="DBA901"/>
                </a:solidFill>
                <a:latin typeface="Arial"/>
              </a:rPr>
              <a:t>With All My Love</a:t>
            </a:r>
          </a:p>
        </p:txBody>
      </p:sp>
      <p:sp>
        <p:nvSpPr>
          <p:cNvPr id="3" name=""/>
          <p:cNvSpPr txBox="1"/>
          <p:nvPr/>
        </p:nvSpPr>
        <p:spPr>
          <a:xfrm rot="0">
            <a:off x="676275" y="3429000"/>
            <a:ext cx="7781925" cy="13620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/>
            <a:r>
              <a:rPr b="true" i="false" strike="noStrike" sz="4000" u="none">
                <a:solidFill>
                  <a:srgbClr val="FFFFFF"/>
                </a:solidFill>
                <a:latin typeface="宋体"/>
              </a:rPr>
              <a:t>赞美之泉:深触我心</a:t>
            </a:r>
          </a:p>
          <a:p>
            <a:pPr algn="ctr" fontAlgn="base" indent="0" lvl="0"/>
            <a:r>
              <a:rPr b="true" i="false" strike="noStrike" sz="4000" u="none">
                <a:solidFill>
                  <a:srgbClr val="FFFFFF"/>
                </a:solidFill>
                <a:latin typeface="宋体"/>
              </a:rPr>
              <a:t>Stream of Praise</a:t>
            </a:r>
          </a:p>
        </p:txBody>
      </p:sp>
      <p:sp>
        <p:nvSpPr>
          <p:cNvPr id="4" name=""/>
          <p:cNvSpPr txBox="1"/>
          <p:nvPr/>
        </p:nvSpPr>
        <p:spPr>
          <a:xfrm rot="0">
            <a:off x="676275" y="5905500"/>
            <a:ext cx="7781925" cy="2571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/>
            <a:r>
              <a:rPr b="false" i="false" strike="noStrike" sz="1600" u="none">
                <a:solidFill>
                  <a:srgbClr val="A994E1"/>
                </a:solidFill>
                <a:latin typeface="宋体"/>
              </a:rPr>
              <a:t>Copyright © 赞美之泉音乐事工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 rot="0">
            <a:off x="619125" y="200025"/>
            <a:ext cx="6667500" cy="13239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true" i="false" strike="noStrike" sz="5300" u="none">
                <a:solidFill>
                  <a:srgbClr val="DBA901"/>
                </a:solidFill>
                <a:latin typeface="宋体"/>
              </a:rPr>
              <a:t>一生爱祢</a:t>
            </a:r>
          </a:p>
          <a:p>
            <a:pPr algn="l" fontAlgn="base" indent="0" lvl="0"/>
            <a:r>
              <a:rPr b="false" i="false" strike="noStrike" sz="2600" u="none">
                <a:solidFill>
                  <a:srgbClr val="DBA901"/>
                </a:solidFill>
                <a:latin typeface="Arial"/>
              </a:rPr>
              <a:t>With All My Love</a:t>
            </a:r>
          </a:p>
        </p:txBody>
      </p:sp>
      <p:sp>
        <p:nvSpPr>
          <p:cNvPr id="3" name=""/>
          <p:cNvSpPr txBox="1"/>
          <p:nvPr/>
        </p:nvSpPr>
        <p:spPr>
          <a:xfrm rot="0">
            <a:off x="5762625" y="771525"/>
            <a:ext cx="2762250" cy="7524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r" fontAlgn="base" indent="0" lvl="0"/>
            <a:r>
              <a:rPr b="false" i="false" strike="noStrike" sz="1200" u="none">
                <a:solidFill>
                  <a:srgbClr val="CCCCCC"/>
                </a:solidFill>
                <a:latin typeface="宋体"/>
              </a:rPr>
              <a:t>词 Lyrics: </a:t>
            </a:r>
          </a:p>
          <a:p>
            <a:pPr algn="r" fontAlgn="base" indent="0" lvl="0"/>
            <a:r>
              <a:rPr b="false" i="false" strike="noStrike" sz="1200" u="none">
                <a:solidFill>
                  <a:srgbClr val="CCCCCC"/>
                </a:solidFill>
                <a:latin typeface="宋体"/>
              </a:rPr>
              <a:t>游智婷 Sandy Yu, 曾祥怡 Grace Tseng</a:t>
            </a:r>
          </a:p>
          <a:p>
            <a:pPr algn="r" fontAlgn="base" indent="0" lvl="0"/>
            <a:r>
              <a:rPr b="false" i="false" strike="noStrike" sz="1200" u="none">
                <a:solidFill>
                  <a:srgbClr val="CCCCCC"/>
                </a:solidFill>
                <a:latin typeface="宋体"/>
              </a:rPr>
              <a:t>曲 Composer: </a:t>
            </a:r>
          </a:p>
          <a:p>
            <a:pPr algn="r" fontAlgn="base" indent="0" lvl="0"/>
            <a:r>
              <a:rPr b="false" i="false" strike="noStrike" sz="1200" u="none">
                <a:solidFill>
                  <a:srgbClr val="CCCCCC"/>
                </a:solidFill>
                <a:latin typeface="宋体"/>
              </a:rPr>
              <a:t>游智婷 Sandy Yu, 曾祥怡 Grace Tseng</a:t>
            </a:r>
          </a:p>
        </p:txBody>
      </p:sp>
      <p:sp>
        <p:nvSpPr>
          <p:cNvPr id="4" name=""/>
          <p:cNvSpPr txBox="1"/>
          <p:nvPr/>
        </p:nvSpPr>
        <p:spPr>
          <a:xfrm rot="0">
            <a:off x="0" y="1619250"/>
            <a:ext cx="9144000" cy="285750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>
              <a:spcBef>
                <a:spcPts val="6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亲爱的宝贵耶稣，</a:t>
            </a:r>
          </a:p>
          <a:p>
            <a:pPr algn="ctr" fontAlgn="base" indent="0" lvl="0"/>
            <a:r>
              <a:rPr b="false" i="false" strike="noStrike" sz="3300" u="none">
                <a:solidFill>
                  <a:srgbClr val="FFFFFF"/>
                </a:solidFill>
                <a:latin typeface="Arial"/>
              </a:rPr>
              <a:t>So precious, my Jesus</a:t>
            </a:r>
          </a:p>
          <a:p>
            <a:pPr algn="ctr" fontAlgn="base" indent="0" lvl="0">
              <a:spcBef>
                <a:spcPts val="6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祢爱何等地甘甜，</a:t>
            </a:r>
          </a:p>
          <a:p>
            <a:pPr algn="ctr" fontAlgn="base" indent="0" lvl="0"/>
            <a:r>
              <a:rPr b="false" i="false" strike="noStrike" sz="3300" u="none">
                <a:solidFill>
                  <a:srgbClr val="FFFFFF"/>
                </a:solidFill>
                <a:latin typeface="Arial"/>
              </a:rPr>
              <a:t>How sweet and pure is Your love</a:t>
            </a:r>
          </a:p>
        </p:txBody>
      </p:sp>
      <p:sp>
        <p:nvSpPr>
          <p:cNvPr id="5" name=""/>
          <p:cNvSpPr txBox="1"/>
          <p:nvPr/>
        </p:nvSpPr>
        <p:spPr>
          <a:xfrm rot="0">
            <a:off x="8191500" y="5715000"/>
            <a:ext cx="952500" cy="3714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false" i="false" strike="noStrike" sz="2000" u="none">
                <a:solidFill>
                  <a:srgbClr val="FFFFFF"/>
                </a:solidFill>
                <a:latin typeface="Arial"/>
              </a:rPr>
              <a:t>1-V.1</a:t>
            </a:r>
          </a:p>
        </p:txBody>
      </p:sp>
      <p:sp>
        <p:nvSpPr>
          <p:cNvPr id="6" name=""/>
          <p:cNvSpPr txBox="1"/>
          <p:nvPr/>
        </p:nvSpPr>
        <p:spPr>
          <a:xfrm rot="0">
            <a:off x="0" y="6191250"/>
            <a:ext cx="9144000" cy="38100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/>
            <a:r>
              <a:rPr b="false" i="false" strike="noStrike" sz="2400" u="none">
                <a:solidFill>
                  <a:srgbClr val="FFFFFF"/>
                </a:solidFill>
                <a:latin typeface="宋体"/>
              </a:rPr>
              <a:t>赞美之泉:深触我心 Stream of Praise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 rot="0">
            <a:off x="619125" y="200025"/>
            <a:ext cx="6667500" cy="13239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true" i="false" strike="noStrike" sz="5300" u="none">
                <a:solidFill>
                  <a:srgbClr val="DBA901"/>
                </a:solidFill>
                <a:latin typeface="宋体"/>
              </a:rPr>
              <a:t>一生爱祢</a:t>
            </a:r>
          </a:p>
          <a:p>
            <a:pPr algn="l" fontAlgn="base" indent="0" lvl="0"/>
            <a:r>
              <a:rPr b="false" i="false" strike="noStrike" sz="2600" u="none">
                <a:solidFill>
                  <a:srgbClr val="DBA901"/>
                </a:solidFill>
                <a:latin typeface="Arial"/>
              </a:rPr>
              <a:t>With All My Love</a:t>
            </a:r>
          </a:p>
        </p:txBody>
      </p:sp>
      <p:sp>
        <p:nvSpPr>
          <p:cNvPr id="3" name=""/>
          <p:cNvSpPr txBox="1"/>
          <p:nvPr/>
        </p:nvSpPr>
        <p:spPr>
          <a:xfrm rot="0">
            <a:off x="5762625" y="771525"/>
            <a:ext cx="2762250" cy="7524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r" fontAlgn="base" indent="0" lvl="0"/>
            <a:r>
              <a:rPr b="false" i="false" strike="noStrike" sz="1200" u="none">
                <a:solidFill>
                  <a:srgbClr val="CCCCCC"/>
                </a:solidFill>
                <a:latin typeface="宋体"/>
              </a:rPr>
              <a:t>词 Lyrics: </a:t>
            </a:r>
          </a:p>
          <a:p>
            <a:pPr algn="r" fontAlgn="base" indent="0" lvl="0"/>
            <a:r>
              <a:rPr b="false" i="false" strike="noStrike" sz="1200" u="none">
                <a:solidFill>
                  <a:srgbClr val="CCCCCC"/>
                </a:solidFill>
                <a:latin typeface="宋体"/>
              </a:rPr>
              <a:t>游智婷 Sandy Yu, 曾祥怡 Grace Tseng</a:t>
            </a:r>
          </a:p>
          <a:p>
            <a:pPr algn="r" fontAlgn="base" indent="0" lvl="0"/>
            <a:r>
              <a:rPr b="false" i="false" strike="noStrike" sz="1200" u="none">
                <a:solidFill>
                  <a:srgbClr val="CCCCCC"/>
                </a:solidFill>
                <a:latin typeface="宋体"/>
              </a:rPr>
              <a:t>曲 Composer: </a:t>
            </a:r>
          </a:p>
          <a:p>
            <a:pPr algn="r" fontAlgn="base" indent="0" lvl="0"/>
            <a:r>
              <a:rPr b="false" i="false" strike="noStrike" sz="1200" u="none">
                <a:solidFill>
                  <a:srgbClr val="CCCCCC"/>
                </a:solidFill>
                <a:latin typeface="宋体"/>
              </a:rPr>
              <a:t>游智婷 Sandy Yu, 曾祥怡 Grace Tseng</a:t>
            </a:r>
          </a:p>
        </p:txBody>
      </p:sp>
      <p:sp>
        <p:nvSpPr>
          <p:cNvPr id="4" name=""/>
          <p:cNvSpPr txBox="1"/>
          <p:nvPr/>
        </p:nvSpPr>
        <p:spPr>
          <a:xfrm rot="0">
            <a:off x="0" y="1619250"/>
            <a:ext cx="9144000" cy="285750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>
              <a:spcBef>
                <a:spcPts val="6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我的心深深被祢吸引，</a:t>
            </a:r>
          </a:p>
          <a:p>
            <a:pPr algn="ctr" fontAlgn="base" indent="0" lvl="0"/>
            <a:r>
              <a:rPr b="false" i="false" strike="noStrike" sz="3300" u="none">
                <a:solidFill>
                  <a:srgbClr val="FFFFFF"/>
                </a:solidFill>
                <a:latin typeface="Arial"/>
              </a:rPr>
              <a:t>You have drawn me deeper in love with You</a:t>
            </a:r>
          </a:p>
          <a:p>
            <a:pPr algn="ctr" fontAlgn="base" indent="0" lvl="0">
              <a:spcBef>
                <a:spcPts val="6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爱祢是我的喜乐。</a:t>
            </a:r>
          </a:p>
          <a:p>
            <a:pPr algn="ctr" fontAlgn="base" indent="0" lvl="0"/>
            <a:r>
              <a:rPr b="false" i="false" strike="noStrike" sz="3300" u="none">
                <a:solidFill>
                  <a:srgbClr val="FFFFFF"/>
                </a:solidFill>
                <a:latin typeface="Arial"/>
              </a:rPr>
              <a:t>My joy is filled loving You</a:t>
            </a:r>
          </a:p>
        </p:txBody>
      </p:sp>
      <p:sp>
        <p:nvSpPr>
          <p:cNvPr id="5" name=""/>
          <p:cNvSpPr txBox="1"/>
          <p:nvPr/>
        </p:nvSpPr>
        <p:spPr>
          <a:xfrm rot="0">
            <a:off x="8191500" y="5715000"/>
            <a:ext cx="952500" cy="3714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false" i="false" strike="noStrike" sz="2000" u="none">
                <a:solidFill>
                  <a:srgbClr val="FFFFFF"/>
                </a:solidFill>
                <a:latin typeface="Arial"/>
              </a:rPr>
              <a:t>1-V.2</a:t>
            </a:r>
          </a:p>
        </p:txBody>
      </p:sp>
      <p:sp>
        <p:nvSpPr>
          <p:cNvPr id="6" name=""/>
          <p:cNvSpPr txBox="1"/>
          <p:nvPr/>
        </p:nvSpPr>
        <p:spPr>
          <a:xfrm rot="0">
            <a:off x="0" y="6191250"/>
            <a:ext cx="9144000" cy="38100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/>
            <a:r>
              <a:rPr b="false" i="false" strike="noStrike" sz="2400" u="none">
                <a:solidFill>
                  <a:srgbClr val="FFFFFF"/>
                </a:solidFill>
                <a:latin typeface="宋体"/>
              </a:rPr>
              <a:t>赞美之泉:深触我心 Stream of Praise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 rot="0">
            <a:off x="619125" y="200025"/>
            <a:ext cx="6667500" cy="13239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true" i="false" strike="noStrike" sz="5300" u="none">
                <a:solidFill>
                  <a:srgbClr val="DBA901"/>
                </a:solidFill>
                <a:latin typeface="宋体"/>
              </a:rPr>
              <a:t>一生爱祢</a:t>
            </a:r>
          </a:p>
          <a:p>
            <a:pPr algn="l" fontAlgn="base" indent="0" lvl="0"/>
            <a:r>
              <a:rPr b="false" i="false" strike="noStrike" sz="2600" u="none">
                <a:solidFill>
                  <a:srgbClr val="DBA901"/>
                </a:solidFill>
                <a:latin typeface="Arial"/>
              </a:rPr>
              <a:t>With All My Love</a:t>
            </a:r>
          </a:p>
        </p:txBody>
      </p:sp>
      <p:sp>
        <p:nvSpPr>
          <p:cNvPr id="3" name=""/>
          <p:cNvSpPr txBox="1"/>
          <p:nvPr/>
        </p:nvSpPr>
        <p:spPr>
          <a:xfrm rot="0">
            <a:off x="5762625" y="771525"/>
            <a:ext cx="2762250" cy="7524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r" fontAlgn="base" indent="0" lvl="0"/>
            <a:r>
              <a:rPr b="false" i="false" strike="noStrike" sz="1200" u="none">
                <a:solidFill>
                  <a:srgbClr val="CCCCCC"/>
                </a:solidFill>
                <a:latin typeface="宋体"/>
              </a:rPr>
              <a:t>词 Lyrics: </a:t>
            </a:r>
          </a:p>
          <a:p>
            <a:pPr algn="r" fontAlgn="base" indent="0" lvl="0"/>
            <a:r>
              <a:rPr b="false" i="false" strike="noStrike" sz="1200" u="none">
                <a:solidFill>
                  <a:srgbClr val="CCCCCC"/>
                </a:solidFill>
                <a:latin typeface="宋体"/>
              </a:rPr>
              <a:t>游智婷 Sandy Yu, 曾祥怡 Grace Tseng</a:t>
            </a:r>
          </a:p>
          <a:p>
            <a:pPr algn="r" fontAlgn="base" indent="0" lvl="0"/>
            <a:r>
              <a:rPr b="false" i="false" strike="noStrike" sz="1200" u="none">
                <a:solidFill>
                  <a:srgbClr val="CCCCCC"/>
                </a:solidFill>
                <a:latin typeface="宋体"/>
              </a:rPr>
              <a:t>曲 Composer: </a:t>
            </a:r>
          </a:p>
          <a:p>
            <a:pPr algn="r" fontAlgn="base" indent="0" lvl="0"/>
            <a:r>
              <a:rPr b="false" i="false" strike="noStrike" sz="1200" u="none">
                <a:solidFill>
                  <a:srgbClr val="CCCCCC"/>
                </a:solidFill>
                <a:latin typeface="宋体"/>
              </a:rPr>
              <a:t>游智婷 Sandy Yu, 曾祥怡 Grace Tseng</a:t>
            </a:r>
          </a:p>
        </p:txBody>
      </p:sp>
      <p:sp>
        <p:nvSpPr>
          <p:cNvPr id="4" name=""/>
          <p:cNvSpPr txBox="1"/>
          <p:nvPr/>
        </p:nvSpPr>
        <p:spPr>
          <a:xfrm rot="0">
            <a:off x="0" y="1619250"/>
            <a:ext cx="9144000" cy="285750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>
              <a:spcBef>
                <a:spcPts val="6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一生爱祢，一生敬拜祢，</a:t>
            </a:r>
          </a:p>
          <a:p>
            <a:pPr algn="ctr" fontAlgn="base" indent="0" lvl="0"/>
            <a:r>
              <a:rPr b="false" i="false" strike="noStrike" sz="3300" u="none">
                <a:solidFill>
                  <a:srgbClr val="FFFFFF"/>
                </a:solidFill>
                <a:latin typeface="Arial"/>
              </a:rPr>
              <a:t>With all my love, I will worship You</a:t>
            </a:r>
          </a:p>
          <a:p>
            <a:pPr algn="ctr" fontAlgn="base" indent="0" lvl="0">
              <a:spcBef>
                <a:spcPts val="6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一生爱祢，一生荣耀祢，</a:t>
            </a:r>
          </a:p>
          <a:p>
            <a:pPr algn="ctr" fontAlgn="base" indent="0" lvl="0"/>
            <a:r>
              <a:rPr b="false" i="false" strike="noStrike" sz="3300" u="none">
                <a:solidFill>
                  <a:srgbClr val="FFFFFF"/>
                </a:solidFill>
                <a:latin typeface="Arial"/>
              </a:rPr>
              <a:t>With all my life, glorify Your name</a:t>
            </a:r>
          </a:p>
        </p:txBody>
      </p:sp>
      <p:sp>
        <p:nvSpPr>
          <p:cNvPr id="5" name=""/>
          <p:cNvSpPr txBox="1"/>
          <p:nvPr/>
        </p:nvSpPr>
        <p:spPr>
          <a:xfrm rot="0">
            <a:off x="8191500" y="5715000"/>
            <a:ext cx="952500" cy="3714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false" i="false" strike="noStrike" sz="2000" u="none">
                <a:solidFill>
                  <a:srgbClr val="FFFFFF"/>
                </a:solidFill>
                <a:latin typeface="Arial"/>
              </a:rPr>
              <a:t>1-R.1</a:t>
            </a:r>
          </a:p>
        </p:txBody>
      </p:sp>
      <p:sp>
        <p:nvSpPr>
          <p:cNvPr id="6" name=""/>
          <p:cNvSpPr txBox="1"/>
          <p:nvPr/>
        </p:nvSpPr>
        <p:spPr>
          <a:xfrm rot="0">
            <a:off x="0" y="6191250"/>
            <a:ext cx="9144000" cy="38100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/>
            <a:r>
              <a:rPr b="false" i="false" strike="noStrike" sz="2400" u="none">
                <a:solidFill>
                  <a:srgbClr val="FFFFFF"/>
                </a:solidFill>
                <a:latin typeface="宋体"/>
              </a:rPr>
              <a:t>赞美之泉:深触我心 Stream of Praise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 rot="0">
            <a:off x="619125" y="200025"/>
            <a:ext cx="6667500" cy="13239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true" i="false" strike="noStrike" sz="5300" u="none">
                <a:solidFill>
                  <a:srgbClr val="DBA901"/>
                </a:solidFill>
                <a:latin typeface="宋体"/>
              </a:rPr>
              <a:t>一生爱祢</a:t>
            </a:r>
          </a:p>
          <a:p>
            <a:pPr algn="l" fontAlgn="base" indent="0" lvl="0"/>
            <a:r>
              <a:rPr b="false" i="false" strike="noStrike" sz="2600" u="none">
                <a:solidFill>
                  <a:srgbClr val="DBA901"/>
                </a:solidFill>
                <a:latin typeface="Arial"/>
              </a:rPr>
              <a:t>With All My Love</a:t>
            </a:r>
          </a:p>
        </p:txBody>
      </p:sp>
      <p:sp>
        <p:nvSpPr>
          <p:cNvPr id="3" name=""/>
          <p:cNvSpPr txBox="1"/>
          <p:nvPr/>
        </p:nvSpPr>
        <p:spPr>
          <a:xfrm rot="0">
            <a:off x="5762625" y="771525"/>
            <a:ext cx="2762250" cy="7524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r" fontAlgn="base" indent="0" lvl="0"/>
            <a:r>
              <a:rPr b="false" i="false" strike="noStrike" sz="1200" u="none">
                <a:solidFill>
                  <a:srgbClr val="CCCCCC"/>
                </a:solidFill>
                <a:latin typeface="宋体"/>
              </a:rPr>
              <a:t>词 Lyrics: </a:t>
            </a:r>
          </a:p>
          <a:p>
            <a:pPr algn="r" fontAlgn="base" indent="0" lvl="0"/>
            <a:r>
              <a:rPr b="false" i="false" strike="noStrike" sz="1200" u="none">
                <a:solidFill>
                  <a:srgbClr val="CCCCCC"/>
                </a:solidFill>
                <a:latin typeface="宋体"/>
              </a:rPr>
              <a:t>游智婷 Sandy Yu, 曾祥怡 Grace Tseng</a:t>
            </a:r>
          </a:p>
          <a:p>
            <a:pPr algn="r" fontAlgn="base" indent="0" lvl="0"/>
            <a:r>
              <a:rPr b="false" i="false" strike="noStrike" sz="1200" u="none">
                <a:solidFill>
                  <a:srgbClr val="CCCCCC"/>
                </a:solidFill>
                <a:latin typeface="宋体"/>
              </a:rPr>
              <a:t>曲 Composer: </a:t>
            </a:r>
          </a:p>
          <a:p>
            <a:pPr algn="r" fontAlgn="base" indent="0" lvl="0"/>
            <a:r>
              <a:rPr b="false" i="false" strike="noStrike" sz="1200" u="none">
                <a:solidFill>
                  <a:srgbClr val="CCCCCC"/>
                </a:solidFill>
                <a:latin typeface="宋体"/>
              </a:rPr>
              <a:t>游智婷 Sandy Yu, 曾祥怡 Grace Tseng</a:t>
            </a:r>
          </a:p>
        </p:txBody>
      </p:sp>
      <p:sp>
        <p:nvSpPr>
          <p:cNvPr id="4" name=""/>
          <p:cNvSpPr txBox="1"/>
          <p:nvPr/>
        </p:nvSpPr>
        <p:spPr>
          <a:xfrm rot="0">
            <a:off x="0" y="1619250"/>
            <a:ext cx="9144000" cy="285750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>
              <a:spcBef>
                <a:spcPts val="6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一生奉献，一生不回头，</a:t>
            </a:r>
          </a:p>
          <a:p>
            <a:pPr algn="ctr" fontAlgn="base" indent="0" lvl="0"/>
            <a:r>
              <a:rPr b="false" i="false" strike="noStrike" sz="3300" u="none">
                <a:solidFill>
                  <a:srgbClr val="FFFFFF"/>
                </a:solidFill>
                <a:latin typeface="Arial"/>
              </a:rPr>
              <a:t>I give my life, never turn away</a:t>
            </a:r>
          </a:p>
          <a:p>
            <a:pPr algn="ctr" fontAlgn="base" indent="0" lvl="0">
              <a:spcBef>
                <a:spcPts val="6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一生爱祢，跟随祢。</a:t>
            </a:r>
          </a:p>
          <a:p>
            <a:pPr algn="ctr" fontAlgn="base" indent="0" lvl="0"/>
            <a:r>
              <a:rPr b="false" i="false" strike="noStrike" sz="3300" u="none">
                <a:solidFill>
                  <a:srgbClr val="FFFFFF"/>
                </a:solidFill>
                <a:latin typeface="Arial"/>
              </a:rPr>
              <a:t>I will love you all my days</a:t>
            </a:r>
          </a:p>
        </p:txBody>
      </p:sp>
      <p:sp>
        <p:nvSpPr>
          <p:cNvPr id="5" name=""/>
          <p:cNvSpPr txBox="1"/>
          <p:nvPr/>
        </p:nvSpPr>
        <p:spPr>
          <a:xfrm rot="0">
            <a:off x="8191500" y="5715000"/>
            <a:ext cx="952500" cy="3714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false" i="false" strike="noStrike" sz="2000" u="none">
                <a:solidFill>
                  <a:srgbClr val="FFFFFF"/>
                </a:solidFill>
                <a:latin typeface="Arial"/>
              </a:rPr>
              <a:t>1-R.2</a:t>
            </a:r>
          </a:p>
        </p:txBody>
      </p:sp>
      <p:sp>
        <p:nvSpPr>
          <p:cNvPr id="6" name=""/>
          <p:cNvSpPr txBox="1"/>
          <p:nvPr/>
        </p:nvSpPr>
        <p:spPr>
          <a:xfrm rot="0">
            <a:off x="0" y="6191250"/>
            <a:ext cx="9144000" cy="38100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/>
            <a:r>
              <a:rPr b="false" i="false" strike="noStrike" sz="2400" u="none">
                <a:solidFill>
                  <a:srgbClr val="FFFFFF"/>
                </a:solidFill>
                <a:latin typeface="宋体"/>
              </a:rPr>
              <a:t>赞美之泉:深触我心 Stream of Praise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6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2018-09-08T16:17:16+02:00</dcterms:created>
  <dcterms:modified xsi:type="dcterms:W3CDTF">2018-09-08T16:17:16+02:00</dcterms:modified>
  <dc:title>Untitled Presentation</dc:title>
  <dc:description/>
  <dc:subject/>
  <cp:keywords/>
  <cp:category/>
</cp:coreProperties>
</file>